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0" r:id="rId6"/>
    <p:sldId id="259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1" r:id="rId17"/>
    <p:sldId id="26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2F-79CE-4507-8CBA-12C0434E9046}" type="datetimeFigureOut">
              <a:rPr lang="en-US" smtClean="0"/>
              <a:pPr/>
              <a:t>3/12/2024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95A7-155A-43FD-A1A2-EBFEF93C8E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2F-79CE-4507-8CBA-12C0434E9046}" type="datetimeFigureOut">
              <a:rPr lang="en-US" smtClean="0"/>
              <a:pPr/>
              <a:t>3/12/2024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95A7-155A-43FD-A1A2-EBFEF93C8E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2F-79CE-4507-8CBA-12C0434E9046}" type="datetimeFigureOut">
              <a:rPr lang="en-US" smtClean="0"/>
              <a:pPr/>
              <a:t>3/12/2024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95A7-155A-43FD-A1A2-EBFEF93C8E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2F-79CE-4507-8CBA-12C0434E9046}" type="datetimeFigureOut">
              <a:rPr lang="en-US" smtClean="0"/>
              <a:pPr/>
              <a:t>3/12/2024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95A7-155A-43FD-A1A2-EBFEF93C8E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2F-79CE-4507-8CBA-12C0434E9046}" type="datetimeFigureOut">
              <a:rPr lang="en-US" smtClean="0"/>
              <a:pPr/>
              <a:t>3/12/2024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95A7-155A-43FD-A1A2-EBFEF93C8E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2F-79CE-4507-8CBA-12C0434E9046}" type="datetimeFigureOut">
              <a:rPr lang="en-US" smtClean="0"/>
              <a:pPr/>
              <a:t>3/12/2024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95A7-155A-43FD-A1A2-EBFEF93C8E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2F-79CE-4507-8CBA-12C0434E9046}" type="datetimeFigureOut">
              <a:rPr lang="en-US" smtClean="0"/>
              <a:pPr/>
              <a:t>3/12/2024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95A7-155A-43FD-A1A2-EBFEF93C8E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2F-79CE-4507-8CBA-12C0434E9046}" type="datetimeFigureOut">
              <a:rPr lang="en-US" smtClean="0"/>
              <a:pPr/>
              <a:t>3/12/2024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95A7-155A-43FD-A1A2-EBFEF93C8E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2F-79CE-4507-8CBA-12C0434E9046}" type="datetimeFigureOut">
              <a:rPr lang="en-US" smtClean="0"/>
              <a:pPr/>
              <a:t>3/12/2024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95A7-155A-43FD-A1A2-EBFEF93C8E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2F-79CE-4507-8CBA-12C0434E9046}" type="datetimeFigureOut">
              <a:rPr lang="en-US" smtClean="0"/>
              <a:pPr/>
              <a:t>3/12/2024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95A7-155A-43FD-A1A2-EBFEF93C8E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2F-79CE-4507-8CBA-12C0434E9046}" type="datetimeFigureOut">
              <a:rPr lang="en-US" smtClean="0"/>
              <a:pPr/>
              <a:t>3/12/2024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95A7-155A-43FD-A1A2-EBFEF93C8E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D872F-79CE-4507-8CBA-12C0434E9046}" type="datetimeFigureOut">
              <a:rPr lang="en-US" smtClean="0"/>
              <a:pPr/>
              <a:t>3/12/2024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595A7-155A-43FD-A1A2-EBFEF93C8E9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Artificial Intelligence in Education: A Boon or Bane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this presentation, you will learn 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AI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Areas of Applications 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 of AI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 and other related terms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Applications of AI in Education 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Benefits and disadvantages </a:t>
            </a:r>
          </a:p>
          <a:p>
            <a:pPr marL="514350" indent="-514350">
              <a:buAutoNum type="arabicPeriod" startAt="2"/>
            </a:pP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in Education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Smart Content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With the help of AI, the textbooks could be split into small chunks of digestible guides, which is easy to read and understand.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Personalized Learning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 in education can adapt quickly to individual needs and deliver personalized learning methodologies and activities driven by the learners’ interests.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Adaptive Learning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Tracking their academic progress, modify the course or its learning pace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Data Accumulation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Using previous search queries, AI in education can suggest related content for the students.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Virtual Facilitator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Virtual Facilitator can think, act, and react to the students’ queries and act as an assistant for the teacher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578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Automated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Grader:Robo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-graders replace a part of the grading system, and human grader is always there for further assessment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Chat Campus 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Chatbot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chatbot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collects the students’ opinion through a dialogue interface as if it is a real interviewer and look for reasons too for varied opinions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Proctoring: AI-powered systems ensure the authenticity of the student to take the exam and prevent from cheating.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Classroom/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Management: Real time Monitoring, Parent Communication,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Personalised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Feedback, Face recognition, Emotion recognition, Voice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Analysis.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ClassDojo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SkedPal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Teachmint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Continues….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Gamified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Learning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Engagement:NLP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Intelligent Tutoring, Automated Content Generation, Intelligent Game Design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Blooket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Quizalise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Quizizz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Staff Scheduling &amp; Management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Automated Scheduling, Skill Matching, Real-Time Updates, Workload Balancing, Compliance Monitoring, Integration with HR System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Transportation Maintenance: Predictive Maintenance, Automated Tasks, Decision Support, Remote Monitoring,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Sensors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Cyber Safety &amp; Security Management: Threat Detection, Anomaly Detection, Vulnerability Management, Security Analytics and Reporting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Context of Application In Higher Education 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Ensure Originality of work : Used for checking Plagiarism of content or created works.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Application for Exam security: Facial Recognition, Proctoring, Content Monitoring, Biometrics, Data Analytics.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Application for student’s Enrollment and Retention: Chatbots Provides  information about students stay on track,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Personalised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Guidance, Application Assistance, Notification, Reminder, Virtual Campus tours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for student’s learning Management System: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Personalised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Learning, Automated Assessment, Intelligent Reporting, NLP, Sentiment Analysis. Learning Analytics, Predictive Analysis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for Academic Research: Automated Literature Reviews, NLP, Machine Learning, Text generation, Computer Vision, Explainable AI, Ethical AI.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 smtClean="0"/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Continuation…..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for analyzing students success: Track Progress, Behavioral Analytics, Social Network Analysis, Adaptive Testing,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for Administration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Helping administrators to schedule	courses and individuals to manage their daily, weekly, monthly or yearly schedules and progress.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Useful for Effective Management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 is effective for monitoring the status of power supply, Wi-Fi and water services, alerting the facilities management workers when problems arise.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Overall Institution Management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 is currently being used to manage entire schools, powering student records systems, transportation, IT, maintenance, scheduling, budgeting, etc.</a:t>
            </a:r>
          </a:p>
          <a:p>
            <a:pPr>
              <a:buNone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Pedagogical Transformation….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Adaptive Learning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“Used to impart basic and advanced skills to students by assessing their present skill level and creating a guided instructional input and process which helps them become proficient.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Inclusive Development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 can help special needs students access a more equitable education, for example by reading passages to a visually impaired student, helping both slow and advanced learners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Psychological Pedagogy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 is currently used for application of interactive games during teaching which helps toddlers or infants to learn basic academic skills and more.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Pedagogical input and process Decision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 is used by teachers and education administrators to analyze and interpret present teaching learning data to make better-informed decisions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Boon……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Good a detailed oriented Jobs: Diagnosis of certain cancers (Breast cancer and melanoma)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Reduced Time for Data heavy task: Used in heavy data needed sectors like- Banking, securities,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Pharma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Finance services  and Insurance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Saves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Increases Productivity: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Deliver consistent Results: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Improve customer satisfaction through personalization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Virtual agents are always available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 D’s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Robotization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DULL, DANGERIOUS, DIRTY AND DEAR)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Education: Individualized instruction (pace),Immediate feedback and scope for Corrective action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Bane….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Expensive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Required Deep Technical expertise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Limited supply of qualified workers to build AI tools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Eliminate Human Jobs, increases unemployment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Lack of ability to generalize one task to other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Human Resource Generated or drained….. 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/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Thank you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Partha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Sarathi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Mallik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(Ph.D.)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Professor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Head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School of Education,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Gangadhar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Meher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University,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Odisha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58484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Machine can think , reason , learn and act intelligently just like  Intelligent Human Being.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Artificial Intelligence:  Computer generated higher order cognitive process application as expert system, natural language processing, speech recognition and machine vision 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</a:t>
            </a:r>
            <a:endParaRPr lang="en-IN" dirty="0"/>
          </a:p>
        </p:txBody>
      </p:sp>
      <p:pic>
        <p:nvPicPr>
          <p:cNvPr id="4" name="image3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400052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928794" y="1285860"/>
            <a:ext cx="5962669" cy="4286280"/>
            <a:chOff x="3913" y="-1325"/>
            <a:chExt cx="12285" cy="8037"/>
          </a:xfrm>
        </p:grpSpPr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6395" y="909"/>
              <a:ext cx="3093" cy="198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122"/>
                </a:cxn>
                <a:cxn ang="0">
                  <a:pos x="3015" y="1985"/>
                </a:cxn>
                <a:cxn ang="0">
                  <a:pos x="3092" y="1865"/>
                </a:cxn>
                <a:cxn ang="0">
                  <a:pos x="70" y="0"/>
                </a:cxn>
              </a:cxnLst>
              <a:rect l="0" t="0" r="r" b="b"/>
              <a:pathLst>
                <a:path w="3093" h="1985">
                  <a:moveTo>
                    <a:pt x="70" y="0"/>
                  </a:moveTo>
                  <a:lnTo>
                    <a:pt x="0" y="122"/>
                  </a:lnTo>
                  <a:lnTo>
                    <a:pt x="3015" y="1985"/>
                  </a:lnTo>
                  <a:lnTo>
                    <a:pt x="3092" y="186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8DD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5250" y="2737"/>
              <a:ext cx="4323" cy="193"/>
            </a:xfrm>
            <a:custGeom>
              <a:avLst/>
              <a:gdLst/>
              <a:ahLst/>
              <a:cxnLst>
                <a:cxn ang="0">
                  <a:pos x="4322" y="0"/>
                </a:cxn>
                <a:cxn ang="0">
                  <a:pos x="0" y="50"/>
                </a:cxn>
                <a:cxn ang="0">
                  <a:pos x="0" y="193"/>
                </a:cxn>
                <a:cxn ang="0">
                  <a:pos x="4322" y="143"/>
                </a:cxn>
                <a:cxn ang="0">
                  <a:pos x="4322" y="0"/>
                </a:cxn>
              </a:cxnLst>
              <a:rect l="0" t="0" r="r" b="b"/>
              <a:pathLst>
                <a:path w="4323" h="193">
                  <a:moveTo>
                    <a:pt x="4322" y="0"/>
                  </a:moveTo>
                  <a:lnTo>
                    <a:pt x="0" y="50"/>
                  </a:lnTo>
                  <a:lnTo>
                    <a:pt x="0" y="193"/>
                  </a:lnTo>
                  <a:lnTo>
                    <a:pt x="4322" y="143"/>
                  </a:lnTo>
                  <a:lnTo>
                    <a:pt x="4322" y="0"/>
                  </a:lnTo>
                  <a:close/>
                </a:path>
              </a:pathLst>
            </a:custGeom>
            <a:solidFill>
              <a:srgbClr val="F68E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5830" y="2752"/>
              <a:ext cx="3778" cy="2140"/>
            </a:xfrm>
            <a:custGeom>
              <a:avLst/>
              <a:gdLst/>
              <a:ahLst/>
              <a:cxnLst>
                <a:cxn ang="0">
                  <a:pos x="3707" y="0"/>
                </a:cxn>
                <a:cxn ang="0">
                  <a:pos x="0" y="2013"/>
                </a:cxn>
                <a:cxn ang="0">
                  <a:pos x="70" y="2140"/>
                </a:cxn>
                <a:cxn ang="0">
                  <a:pos x="3777" y="120"/>
                </a:cxn>
                <a:cxn ang="0">
                  <a:pos x="3707" y="0"/>
                </a:cxn>
              </a:cxnLst>
              <a:rect l="0" t="0" r="r" b="b"/>
              <a:pathLst>
                <a:path w="3778" h="2140">
                  <a:moveTo>
                    <a:pt x="3707" y="0"/>
                  </a:moveTo>
                  <a:lnTo>
                    <a:pt x="0" y="2013"/>
                  </a:lnTo>
                  <a:lnTo>
                    <a:pt x="70" y="2140"/>
                  </a:lnTo>
                  <a:lnTo>
                    <a:pt x="3777" y="120"/>
                  </a:lnTo>
                  <a:lnTo>
                    <a:pt x="3707" y="0"/>
                  </a:lnTo>
                  <a:close/>
                </a:path>
              </a:pathLst>
            </a:custGeom>
            <a:solidFill>
              <a:srgbClr val="71B5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5830" y="2752"/>
              <a:ext cx="3778" cy="2140"/>
            </a:xfrm>
            <a:custGeom>
              <a:avLst/>
              <a:gdLst/>
              <a:ahLst/>
              <a:cxnLst>
                <a:cxn ang="0">
                  <a:pos x="3707" y="0"/>
                </a:cxn>
                <a:cxn ang="0">
                  <a:pos x="0" y="2013"/>
                </a:cxn>
                <a:cxn ang="0">
                  <a:pos x="70" y="2140"/>
                </a:cxn>
                <a:cxn ang="0">
                  <a:pos x="3777" y="120"/>
                </a:cxn>
                <a:cxn ang="0">
                  <a:pos x="3707" y="0"/>
                </a:cxn>
              </a:cxnLst>
              <a:rect l="0" t="0" r="r" b="b"/>
              <a:pathLst>
                <a:path w="3778" h="2140">
                  <a:moveTo>
                    <a:pt x="3707" y="0"/>
                  </a:moveTo>
                  <a:lnTo>
                    <a:pt x="0" y="2013"/>
                  </a:lnTo>
                  <a:lnTo>
                    <a:pt x="70" y="2140"/>
                  </a:lnTo>
                  <a:lnTo>
                    <a:pt x="3777" y="120"/>
                  </a:lnTo>
                  <a:lnTo>
                    <a:pt x="3707" y="0"/>
                  </a:lnTo>
                  <a:close/>
                </a:path>
              </a:pathLst>
            </a:custGeom>
            <a:solidFill>
              <a:srgbClr val="C62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9353" y="2724"/>
              <a:ext cx="580" cy="2925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0" y="27"/>
                </a:cxn>
                <a:cxn ang="0">
                  <a:pos x="440" y="2925"/>
                </a:cxn>
                <a:cxn ang="0">
                  <a:pos x="580" y="2905"/>
                </a:cxn>
                <a:cxn ang="0">
                  <a:pos x="143" y="0"/>
                </a:cxn>
              </a:cxnLst>
              <a:rect l="0" t="0" r="r" b="b"/>
              <a:pathLst>
                <a:path w="580" h="2925">
                  <a:moveTo>
                    <a:pt x="143" y="0"/>
                  </a:moveTo>
                  <a:lnTo>
                    <a:pt x="0" y="27"/>
                  </a:lnTo>
                  <a:lnTo>
                    <a:pt x="440" y="2925"/>
                  </a:lnTo>
                  <a:lnTo>
                    <a:pt x="580" y="2905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9318" y="2724"/>
              <a:ext cx="4210" cy="2090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0" y="127"/>
                </a:cxn>
                <a:cxn ang="0">
                  <a:pos x="4145" y="2090"/>
                </a:cxn>
                <a:cxn ang="0">
                  <a:pos x="4210" y="1962"/>
                </a:cxn>
                <a:cxn ang="0">
                  <a:pos x="63" y="0"/>
                </a:cxn>
              </a:cxnLst>
              <a:rect l="0" t="0" r="r" b="b"/>
              <a:pathLst>
                <a:path w="4210" h="2090">
                  <a:moveTo>
                    <a:pt x="63" y="0"/>
                  </a:moveTo>
                  <a:lnTo>
                    <a:pt x="0" y="127"/>
                  </a:lnTo>
                  <a:lnTo>
                    <a:pt x="4145" y="2090"/>
                  </a:lnTo>
                  <a:lnTo>
                    <a:pt x="4210" y="196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5C5C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9573" y="2597"/>
              <a:ext cx="4295" cy="163"/>
            </a:xfrm>
            <a:custGeom>
              <a:avLst/>
              <a:gdLst/>
              <a:ahLst/>
              <a:cxnLst>
                <a:cxn ang="0">
                  <a:pos x="4295" y="0"/>
                </a:cxn>
                <a:cxn ang="0">
                  <a:pos x="0" y="20"/>
                </a:cxn>
                <a:cxn ang="0">
                  <a:pos x="0" y="163"/>
                </a:cxn>
                <a:cxn ang="0">
                  <a:pos x="4295" y="140"/>
                </a:cxn>
                <a:cxn ang="0">
                  <a:pos x="4295" y="0"/>
                </a:cxn>
              </a:cxnLst>
              <a:rect l="0" t="0" r="r" b="b"/>
              <a:pathLst>
                <a:path w="4295" h="163">
                  <a:moveTo>
                    <a:pt x="4295" y="0"/>
                  </a:moveTo>
                  <a:lnTo>
                    <a:pt x="0" y="20"/>
                  </a:lnTo>
                  <a:lnTo>
                    <a:pt x="0" y="163"/>
                  </a:lnTo>
                  <a:lnTo>
                    <a:pt x="4295" y="140"/>
                  </a:lnTo>
                  <a:lnTo>
                    <a:pt x="4295" y="0"/>
                  </a:lnTo>
                  <a:close/>
                </a:path>
              </a:pathLst>
            </a:custGeom>
            <a:solidFill>
              <a:srgbClr val="45B0D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9530" y="712"/>
              <a:ext cx="3050" cy="2033"/>
            </a:xfrm>
            <a:custGeom>
              <a:avLst/>
              <a:gdLst/>
              <a:ahLst/>
              <a:cxnLst>
                <a:cxn ang="0">
                  <a:pos x="2970" y="0"/>
                </a:cxn>
                <a:cxn ang="0">
                  <a:pos x="0" y="1920"/>
                </a:cxn>
                <a:cxn ang="0">
                  <a:pos x="77" y="2033"/>
                </a:cxn>
                <a:cxn ang="0">
                  <a:pos x="3050" y="120"/>
                </a:cxn>
                <a:cxn ang="0">
                  <a:pos x="2970" y="0"/>
                </a:cxn>
              </a:cxnLst>
              <a:rect l="0" t="0" r="r" b="b"/>
              <a:pathLst>
                <a:path w="3050" h="2033">
                  <a:moveTo>
                    <a:pt x="2970" y="0"/>
                  </a:moveTo>
                  <a:lnTo>
                    <a:pt x="0" y="1920"/>
                  </a:lnTo>
                  <a:lnTo>
                    <a:pt x="77" y="2033"/>
                  </a:lnTo>
                  <a:lnTo>
                    <a:pt x="3050" y="12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18AA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5" name="AutoShape 11"/>
            <p:cNvSpPr>
              <a:spLocks/>
            </p:cNvSpPr>
            <p:nvPr/>
          </p:nvSpPr>
          <p:spPr bwMode="auto">
            <a:xfrm>
              <a:off x="7895" y="2129"/>
              <a:ext cx="3178" cy="1800"/>
            </a:xfrm>
            <a:custGeom>
              <a:avLst/>
              <a:gdLst/>
              <a:ahLst/>
              <a:cxnLst>
                <a:cxn ang="0">
                  <a:pos x="1492" y="862"/>
                </a:cxn>
                <a:cxn ang="0">
                  <a:pos x="680" y="1302"/>
                </a:cxn>
                <a:cxn ang="0">
                  <a:pos x="1535" y="1800"/>
                </a:cxn>
                <a:cxn ang="0">
                  <a:pos x="1627" y="1742"/>
                </a:cxn>
                <a:cxn ang="0">
                  <a:pos x="1492" y="862"/>
                </a:cxn>
                <a:cxn ang="0">
                  <a:pos x="1635" y="820"/>
                </a:cxn>
                <a:cxn ang="0">
                  <a:pos x="1762" y="1665"/>
                </a:cxn>
                <a:cxn ang="0">
                  <a:pos x="2512" y="1240"/>
                </a:cxn>
                <a:cxn ang="0">
                  <a:pos x="1635" y="820"/>
                </a:cxn>
                <a:cxn ang="0">
                  <a:pos x="1395" y="757"/>
                </a:cxn>
                <a:cxn ang="0">
                  <a:pos x="255" y="772"/>
                </a:cxn>
                <a:cxn ang="0">
                  <a:pos x="0" y="920"/>
                </a:cxn>
                <a:cxn ang="0">
                  <a:pos x="530" y="1225"/>
                </a:cxn>
                <a:cxn ang="0">
                  <a:pos x="1395" y="757"/>
                </a:cxn>
                <a:cxn ang="0">
                  <a:pos x="2760" y="622"/>
                </a:cxn>
                <a:cxn ang="0">
                  <a:pos x="1677" y="630"/>
                </a:cxn>
                <a:cxn ang="0">
                  <a:pos x="1677" y="687"/>
                </a:cxn>
                <a:cxn ang="0">
                  <a:pos x="2660" y="1155"/>
                </a:cxn>
                <a:cxn ang="0">
                  <a:pos x="3177" y="862"/>
                </a:cxn>
                <a:cxn ang="0">
                  <a:pos x="2760" y="622"/>
                </a:cxn>
                <a:cxn ang="0">
                  <a:pos x="912" y="395"/>
                </a:cxn>
                <a:cxn ang="0">
                  <a:pos x="510" y="622"/>
                </a:cxn>
                <a:cxn ang="0">
                  <a:pos x="1272" y="615"/>
                </a:cxn>
                <a:cxn ang="0">
                  <a:pos x="912" y="395"/>
                </a:cxn>
                <a:cxn ang="0">
                  <a:pos x="1662" y="0"/>
                </a:cxn>
                <a:cxn ang="0">
                  <a:pos x="1627" y="607"/>
                </a:cxn>
                <a:cxn ang="0">
                  <a:pos x="1677" y="607"/>
                </a:cxn>
                <a:cxn ang="0">
                  <a:pos x="1677" y="560"/>
                </a:cxn>
                <a:cxn ang="0">
                  <a:pos x="1635" y="502"/>
                </a:cxn>
                <a:cxn ang="0">
                  <a:pos x="2065" y="225"/>
                </a:cxn>
                <a:cxn ang="0">
                  <a:pos x="1662" y="0"/>
                </a:cxn>
                <a:cxn ang="0">
                  <a:pos x="1522" y="50"/>
                </a:cxn>
                <a:cxn ang="0">
                  <a:pos x="1055" y="317"/>
                </a:cxn>
                <a:cxn ang="0">
                  <a:pos x="1485" y="587"/>
                </a:cxn>
                <a:cxn ang="0">
                  <a:pos x="1522" y="50"/>
                </a:cxn>
              </a:cxnLst>
              <a:rect l="0" t="0" r="r" b="b"/>
              <a:pathLst>
                <a:path w="3178" h="1800">
                  <a:moveTo>
                    <a:pt x="1492" y="862"/>
                  </a:moveTo>
                  <a:lnTo>
                    <a:pt x="680" y="1302"/>
                  </a:lnTo>
                  <a:lnTo>
                    <a:pt x="1535" y="1800"/>
                  </a:lnTo>
                  <a:lnTo>
                    <a:pt x="1627" y="1742"/>
                  </a:lnTo>
                  <a:lnTo>
                    <a:pt x="1492" y="862"/>
                  </a:lnTo>
                  <a:close/>
                  <a:moveTo>
                    <a:pt x="1635" y="820"/>
                  </a:moveTo>
                  <a:lnTo>
                    <a:pt x="1762" y="1665"/>
                  </a:lnTo>
                  <a:lnTo>
                    <a:pt x="2512" y="1240"/>
                  </a:lnTo>
                  <a:lnTo>
                    <a:pt x="1635" y="820"/>
                  </a:lnTo>
                  <a:close/>
                  <a:moveTo>
                    <a:pt x="1395" y="757"/>
                  </a:moveTo>
                  <a:lnTo>
                    <a:pt x="255" y="772"/>
                  </a:lnTo>
                  <a:lnTo>
                    <a:pt x="0" y="920"/>
                  </a:lnTo>
                  <a:lnTo>
                    <a:pt x="530" y="1225"/>
                  </a:lnTo>
                  <a:lnTo>
                    <a:pt x="1395" y="757"/>
                  </a:lnTo>
                  <a:close/>
                  <a:moveTo>
                    <a:pt x="2760" y="622"/>
                  </a:moveTo>
                  <a:lnTo>
                    <a:pt x="1677" y="630"/>
                  </a:lnTo>
                  <a:lnTo>
                    <a:pt x="1677" y="687"/>
                  </a:lnTo>
                  <a:lnTo>
                    <a:pt x="2660" y="1155"/>
                  </a:lnTo>
                  <a:lnTo>
                    <a:pt x="3177" y="862"/>
                  </a:lnTo>
                  <a:lnTo>
                    <a:pt x="2760" y="622"/>
                  </a:lnTo>
                  <a:close/>
                  <a:moveTo>
                    <a:pt x="912" y="395"/>
                  </a:moveTo>
                  <a:lnTo>
                    <a:pt x="510" y="622"/>
                  </a:lnTo>
                  <a:lnTo>
                    <a:pt x="1272" y="615"/>
                  </a:lnTo>
                  <a:lnTo>
                    <a:pt x="912" y="395"/>
                  </a:lnTo>
                  <a:close/>
                  <a:moveTo>
                    <a:pt x="1662" y="0"/>
                  </a:moveTo>
                  <a:lnTo>
                    <a:pt x="1627" y="607"/>
                  </a:lnTo>
                  <a:lnTo>
                    <a:pt x="1677" y="607"/>
                  </a:lnTo>
                  <a:lnTo>
                    <a:pt x="1677" y="560"/>
                  </a:lnTo>
                  <a:lnTo>
                    <a:pt x="1635" y="502"/>
                  </a:lnTo>
                  <a:lnTo>
                    <a:pt x="2065" y="225"/>
                  </a:lnTo>
                  <a:lnTo>
                    <a:pt x="1662" y="0"/>
                  </a:lnTo>
                  <a:close/>
                  <a:moveTo>
                    <a:pt x="1522" y="50"/>
                  </a:moveTo>
                  <a:lnTo>
                    <a:pt x="1055" y="317"/>
                  </a:lnTo>
                  <a:lnTo>
                    <a:pt x="1485" y="587"/>
                  </a:lnTo>
                  <a:lnTo>
                    <a:pt x="1522" y="50"/>
                  </a:lnTo>
                  <a:close/>
                </a:path>
              </a:pathLst>
            </a:custGeom>
            <a:solidFill>
              <a:srgbClr val="E2E3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8150" y="2114"/>
              <a:ext cx="1423" cy="788"/>
            </a:xfrm>
            <a:custGeom>
              <a:avLst/>
              <a:gdLst/>
              <a:ahLst/>
              <a:cxnLst>
                <a:cxn ang="0">
                  <a:pos x="1422" y="622"/>
                </a:cxn>
                <a:cxn ang="0">
                  <a:pos x="1372" y="622"/>
                </a:cxn>
                <a:cxn ang="0">
                  <a:pos x="1407" y="15"/>
                </a:cxn>
                <a:cxn ang="0">
                  <a:pos x="1380" y="0"/>
                </a:cxn>
                <a:cxn ang="0">
                  <a:pos x="1267" y="65"/>
                </a:cxn>
                <a:cxn ang="0">
                  <a:pos x="1230" y="602"/>
                </a:cxn>
                <a:cxn ang="0">
                  <a:pos x="800" y="332"/>
                </a:cxn>
                <a:cxn ang="0">
                  <a:pos x="657" y="410"/>
                </a:cxn>
                <a:cxn ang="0">
                  <a:pos x="1017" y="630"/>
                </a:cxn>
                <a:cxn ang="0">
                  <a:pos x="255" y="637"/>
                </a:cxn>
                <a:cxn ang="0">
                  <a:pos x="0" y="787"/>
                </a:cxn>
                <a:cxn ang="0">
                  <a:pos x="1140" y="772"/>
                </a:cxn>
                <a:cxn ang="0">
                  <a:pos x="1187" y="745"/>
                </a:cxn>
                <a:cxn ang="0">
                  <a:pos x="1167" y="737"/>
                </a:cxn>
                <a:cxn ang="0">
                  <a:pos x="1210" y="660"/>
                </a:cxn>
                <a:cxn ang="0">
                  <a:pos x="1202" y="637"/>
                </a:cxn>
                <a:cxn ang="0">
                  <a:pos x="1217" y="630"/>
                </a:cxn>
                <a:cxn ang="0">
                  <a:pos x="1230" y="610"/>
                </a:cxn>
                <a:cxn ang="0">
                  <a:pos x="1267" y="622"/>
                </a:cxn>
                <a:cxn ang="0">
                  <a:pos x="1345" y="610"/>
                </a:cxn>
                <a:cxn ang="0">
                  <a:pos x="1345" y="630"/>
                </a:cxn>
                <a:cxn ang="0">
                  <a:pos x="1350" y="652"/>
                </a:cxn>
                <a:cxn ang="0">
                  <a:pos x="1387" y="637"/>
                </a:cxn>
                <a:cxn ang="0">
                  <a:pos x="1422" y="695"/>
                </a:cxn>
                <a:cxn ang="0">
                  <a:pos x="1422" y="637"/>
                </a:cxn>
                <a:cxn ang="0">
                  <a:pos x="1422" y="622"/>
                </a:cxn>
              </a:cxnLst>
              <a:rect l="0" t="0" r="r" b="b"/>
              <a:pathLst>
                <a:path w="1423" h="788">
                  <a:moveTo>
                    <a:pt x="1422" y="622"/>
                  </a:moveTo>
                  <a:lnTo>
                    <a:pt x="1372" y="622"/>
                  </a:lnTo>
                  <a:lnTo>
                    <a:pt x="1407" y="15"/>
                  </a:lnTo>
                  <a:lnTo>
                    <a:pt x="1380" y="0"/>
                  </a:lnTo>
                  <a:lnTo>
                    <a:pt x="1267" y="65"/>
                  </a:lnTo>
                  <a:lnTo>
                    <a:pt x="1230" y="602"/>
                  </a:lnTo>
                  <a:lnTo>
                    <a:pt x="800" y="332"/>
                  </a:lnTo>
                  <a:lnTo>
                    <a:pt x="657" y="410"/>
                  </a:lnTo>
                  <a:lnTo>
                    <a:pt x="1017" y="630"/>
                  </a:lnTo>
                  <a:lnTo>
                    <a:pt x="255" y="637"/>
                  </a:lnTo>
                  <a:lnTo>
                    <a:pt x="0" y="787"/>
                  </a:lnTo>
                  <a:lnTo>
                    <a:pt x="1140" y="772"/>
                  </a:lnTo>
                  <a:lnTo>
                    <a:pt x="1187" y="745"/>
                  </a:lnTo>
                  <a:lnTo>
                    <a:pt x="1167" y="737"/>
                  </a:lnTo>
                  <a:lnTo>
                    <a:pt x="1210" y="660"/>
                  </a:lnTo>
                  <a:lnTo>
                    <a:pt x="1202" y="637"/>
                  </a:lnTo>
                  <a:lnTo>
                    <a:pt x="1217" y="630"/>
                  </a:lnTo>
                  <a:lnTo>
                    <a:pt x="1230" y="610"/>
                  </a:lnTo>
                  <a:lnTo>
                    <a:pt x="1267" y="622"/>
                  </a:lnTo>
                  <a:lnTo>
                    <a:pt x="1345" y="610"/>
                  </a:lnTo>
                  <a:lnTo>
                    <a:pt x="1345" y="630"/>
                  </a:lnTo>
                  <a:lnTo>
                    <a:pt x="1350" y="652"/>
                  </a:lnTo>
                  <a:lnTo>
                    <a:pt x="1387" y="637"/>
                  </a:lnTo>
                  <a:lnTo>
                    <a:pt x="1422" y="695"/>
                  </a:lnTo>
                  <a:lnTo>
                    <a:pt x="1422" y="637"/>
                  </a:lnTo>
                  <a:lnTo>
                    <a:pt x="1422" y="622"/>
                  </a:lnTo>
                  <a:close/>
                </a:path>
              </a:pathLst>
            </a:custGeom>
            <a:solidFill>
              <a:srgbClr val="76AA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9318" y="2724"/>
              <a:ext cx="1238" cy="645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50" y="20"/>
                </a:cxn>
                <a:cxn ang="0">
                  <a:pos x="43" y="50"/>
                </a:cxn>
                <a:cxn ang="0">
                  <a:pos x="0" y="127"/>
                </a:cxn>
                <a:cxn ang="0">
                  <a:pos x="20" y="135"/>
                </a:cxn>
                <a:cxn ang="0">
                  <a:pos x="58" y="155"/>
                </a:cxn>
                <a:cxn ang="0">
                  <a:pos x="213" y="225"/>
                </a:cxn>
                <a:cxn ang="0">
                  <a:pos x="1090" y="645"/>
                </a:cxn>
                <a:cxn ang="0">
                  <a:pos x="1238" y="560"/>
                </a:cxn>
                <a:cxn ang="0">
                  <a:pos x="255" y="92"/>
                </a:cxn>
                <a:cxn ang="0">
                  <a:pos x="100" y="12"/>
                </a:cxn>
                <a:cxn ang="0">
                  <a:pos x="63" y="0"/>
                </a:cxn>
              </a:cxnLst>
              <a:rect l="0" t="0" r="r" b="b"/>
              <a:pathLst>
                <a:path w="1238" h="645">
                  <a:moveTo>
                    <a:pt x="63" y="0"/>
                  </a:moveTo>
                  <a:lnTo>
                    <a:pt x="50" y="20"/>
                  </a:lnTo>
                  <a:lnTo>
                    <a:pt x="43" y="50"/>
                  </a:lnTo>
                  <a:lnTo>
                    <a:pt x="0" y="127"/>
                  </a:lnTo>
                  <a:lnTo>
                    <a:pt x="20" y="135"/>
                  </a:lnTo>
                  <a:lnTo>
                    <a:pt x="58" y="155"/>
                  </a:lnTo>
                  <a:lnTo>
                    <a:pt x="213" y="225"/>
                  </a:lnTo>
                  <a:lnTo>
                    <a:pt x="1090" y="645"/>
                  </a:lnTo>
                  <a:lnTo>
                    <a:pt x="1238" y="560"/>
                  </a:lnTo>
                  <a:lnTo>
                    <a:pt x="255" y="92"/>
                  </a:lnTo>
                  <a:lnTo>
                    <a:pt x="100" y="1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5C5C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9813" y="2434"/>
              <a:ext cx="595" cy="183"/>
            </a:xfrm>
            <a:custGeom>
              <a:avLst/>
              <a:gdLst/>
              <a:ahLst/>
              <a:cxnLst>
                <a:cxn ang="0">
                  <a:pos x="283" y="0"/>
                </a:cxn>
                <a:cxn ang="0">
                  <a:pos x="0" y="182"/>
                </a:cxn>
                <a:cxn ang="0">
                  <a:pos x="595" y="175"/>
                </a:cxn>
                <a:cxn ang="0">
                  <a:pos x="283" y="0"/>
                </a:cxn>
              </a:cxnLst>
              <a:rect l="0" t="0" r="r" b="b"/>
              <a:pathLst>
                <a:path w="595" h="183">
                  <a:moveTo>
                    <a:pt x="283" y="0"/>
                  </a:moveTo>
                  <a:lnTo>
                    <a:pt x="0" y="182"/>
                  </a:lnTo>
                  <a:lnTo>
                    <a:pt x="595" y="175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E2E3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9530" y="2354"/>
              <a:ext cx="1125" cy="405"/>
            </a:xfrm>
            <a:custGeom>
              <a:avLst/>
              <a:gdLst/>
              <a:ahLst/>
              <a:cxnLst>
                <a:cxn ang="0">
                  <a:pos x="1125" y="397"/>
                </a:cxn>
                <a:cxn ang="0">
                  <a:pos x="877" y="255"/>
                </a:cxn>
                <a:cxn ang="0">
                  <a:pos x="282" y="262"/>
                </a:cxn>
                <a:cxn ang="0">
                  <a:pos x="565" y="80"/>
                </a:cxn>
                <a:cxn ang="0">
                  <a:pos x="430" y="0"/>
                </a:cxn>
                <a:cxn ang="0">
                  <a:pos x="0" y="277"/>
                </a:cxn>
                <a:cxn ang="0">
                  <a:pos x="42" y="335"/>
                </a:cxn>
                <a:cxn ang="0">
                  <a:pos x="42" y="405"/>
                </a:cxn>
                <a:cxn ang="0">
                  <a:pos x="1125" y="397"/>
                </a:cxn>
              </a:cxnLst>
              <a:rect l="0" t="0" r="r" b="b"/>
              <a:pathLst>
                <a:path w="1125" h="405">
                  <a:moveTo>
                    <a:pt x="1125" y="397"/>
                  </a:moveTo>
                  <a:lnTo>
                    <a:pt x="877" y="255"/>
                  </a:lnTo>
                  <a:lnTo>
                    <a:pt x="282" y="262"/>
                  </a:lnTo>
                  <a:lnTo>
                    <a:pt x="565" y="80"/>
                  </a:lnTo>
                  <a:lnTo>
                    <a:pt x="430" y="0"/>
                  </a:lnTo>
                  <a:lnTo>
                    <a:pt x="0" y="277"/>
                  </a:lnTo>
                  <a:lnTo>
                    <a:pt x="42" y="335"/>
                  </a:lnTo>
                  <a:lnTo>
                    <a:pt x="42" y="405"/>
                  </a:lnTo>
                  <a:lnTo>
                    <a:pt x="1125" y="397"/>
                  </a:lnTo>
                  <a:close/>
                </a:path>
              </a:pathLst>
            </a:custGeom>
            <a:solidFill>
              <a:srgbClr val="76AA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7945" y="2732"/>
              <a:ext cx="3063" cy="1013"/>
            </a:xfrm>
            <a:custGeom>
              <a:avLst/>
              <a:gdLst/>
              <a:ahLst/>
              <a:cxnLst>
                <a:cxn ang="0">
                  <a:pos x="3062" y="0"/>
                </a:cxn>
                <a:cxn ang="0">
                  <a:pos x="1485" y="905"/>
                </a:cxn>
                <a:cxn ang="0">
                  <a:pos x="0" y="55"/>
                </a:cxn>
                <a:cxn ang="0">
                  <a:pos x="0" y="170"/>
                </a:cxn>
                <a:cxn ang="0">
                  <a:pos x="1485" y="1013"/>
                </a:cxn>
                <a:cxn ang="0">
                  <a:pos x="3062" y="113"/>
                </a:cxn>
                <a:cxn ang="0">
                  <a:pos x="3062" y="0"/>
                </a:cxn>
              </a:cxnLst>
              <a:rect l="0" t="0" r="r" b="b"/>
              <a:pathLst>
                <a:path w="3063" h="1013">
                  <a:moveTo>
                    <a:pt x="3062" y="0"/>
                  </a:moveTo>
                  <a:lnTo>
                    <a:pt x="1485" y="905"/>
                  </a:lnTo>
                  <a:lnTo>
                    <a:pt x="0" y="55"/>
                  </a:lnTo>
                  <a:lnTo>
                    <a:pt x="0" y="170"/>
                  </a:lnTo>
                  <a:lnTo>
                    <a:pt x="1485" y="1013"/>
                  </a:lnTo>
                  <a:lnTo>
                    <a:pt x="3062" y="113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0083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913" y="2434"/>
              <a:ext cx="2270" cy="1295"/>
            </a:xfrm>
            <a:custGeom>
              <a:avLst/>
              <a:gdLst/>
              <a:ahLst/>
              <a:cxnLst>
                <a:cxn ang="0">
                  <a:pos x="1173" y="0"/>
                </a:cxn>
                <a:cxn ang="0">
                  <a:pos x="0" y="665"/>
                </a:cxn>
                <a:cxn ang="0">
                  <a:pos x="1095" y="1295"/>
                </a:cxn>
                <a:cxn ang="0">
                  <a:pos x="2270" y="630"/>
                </a:cxn>
                <a:cxn ang="0">
                  <a:pos x="2030" y="487"/>
                </a:cxn>
                <a:cxn ang="0">
                  <a:pos x="1338" y="495"/>
                </a:cxn>
                <a:cxn ang="0">
                  <a:pos x="1338" y="352"/>
                </a:cxn>
                <a:cxn ang="0">
                  <a:pos x="1790" y="352"/>
                </a:cxn>
                <a:cxn ang="0">
                  <a:pos x="1173" y="0"/>
                </a:cxn>
              </a:cxnLst>
              <a:rect l="0" t="0" r="r" b="b"/>
              <a:pathLst>
                <a:path w="2270" h="1295">
                  <a:moveTo>
                    <a:pt x="1173" y="0"/>
                  </a:moveTo>
                  <a:lnTo>
                    <a:pt x="0" y="665"/>
                  </a:lnTo>
                  <a:lnTo>
                    <a:pt x="1095" y="1295"/>
                  </a:lnTo>
                  <a:lnTo>
                    <a:pt x="2270" y="630"/>
                  </a:lnTo>
                  <a:lnTo>
                    <a:pt x="2030" y="487"/>
                  </a:lnTo>
                  <a:lnTo>
                    <a:pt x="1338" y="495"/>
                  </a:lnTo>
                  <a:lnTo>
                    <a:pt x="1338" y="352"/>
                  </a:lnTo>
                  <a:lnTo>
                    <a:pt x="1790" y="35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E2E3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5250" y="2787"/>
              <a:ext cx="693" cy="143"/>
            </a:xfrm>
            <a:custGeom>
              <a:avLst/>
              <a:gdLst/>
              <a:ahLst/>
              <a:cxnLst>
                <a:cxn ang="0">
                  <a:pos x="452" y="0"/>
                </a:cxn>
                <a:cxn ang="0">
                  <a:pos x="0" y="0"/>
                </a:cxn>
                <a:cxn ang="0">
                  <a:pos x="0" y="143"/>
                </a:cxn>
                <a:cxn ang="0">
                  <a:pos x="692" y="135"/>
                </a:cxn>
                <a:cxn ang="0">
                  <a:pos x="452" y="0"/>
                </a:cxn>
              </a:cxnLst>
              <a:rect l="0" t="0" r="r" b="b"/>
              <a:pathLst>
                <a:path w="693" h="143">
                  <a:moveTo>
                    <a:pt x="452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692" y="135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76AA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948" y="2269"/>
              <a:ext cx="2193" cy="1255"/>
            </a:xfrm>
            <a:custGeom>
              <a:avLst/>
              <a:gdLst/>
              <a:ahLst/>
              <a:cxnLst>
                <a:cxn ang="0">
                  <a:pos x="1133" y="0"/>
                </a:cxn>
                <a:cxn ang="0">
                  <a:pos x="0" y="645"/>
                </a:cxn>
                <a:cxn ang="0">
                  <a:pos x="1060" y="1255"/>
                </a:cxn>
                <a:cxn ang="0">
                  <a:pos x="2193" y="610"/>
                </a:cxn>
                <a:cxn ang="0">
                  <a:pos x="1133" y="0"/>
                </a:cxn>
              </a:cxnLst>
              <a:rect l="0" t="0" r="r" b="b"/>
              <a:pathLst>
                <a:path w="2193" h="1255">
                  <a:moveTo>
                    <a:pt x="1133" y="0"/>
                  </a:moveTo>
                  <a:lnTo>
                    <a:pt x="0" y="645"/>
                  </a:lnTo>
                  <a:lnTo>
                    <a:pt x="1060" y="1255"/>
                  </a:lnTo>
                  <a:lnTo>
                    <a:pt x="2193" y="610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948" y="2879"/>
              <a:ext cx="2193" cy="723"/>
            </a:xfrm>
            <a:custGeom>
              <a:avLst/>
              <a:gdLst/>
              <a:ahLst/>
              <a:cxnLst>
                <a:cxn ang="0">
                  <a:pos x="2193" y="0"/>
                </a:cxn>
                <a:cxn ang="0">
                  <a:pos x="1060" y="645"/>
                </a:cxn>
                <a:cxn ang="0">
                  <a:pos x="0" y="35"/>
                </a:cxn>
                <a:cxn ang="0">
                  <a:pos x="0" y="112"/>
                </a:cxn>
                <a:cxn ang="0">
                  <a:pos x="1060" y="722"/>
                </a:cxn>
                <a:cxn ang="0">
                  <a:pos x="2193" y="77"/>
                </a:cxn>
                <a:cxn ang="0">
                  <a:pos x="2193" y="0"/>
                </a:cxn>
              </a:cxnLst>
              <a:rect l="0" t="0" r="r" b="b"/>
              <a:pathLst>
                <a:path w="2193" h="723">
                  <a:moveTo>
                    <a:pt x="2193" y="0"/>
                  </a:moveTo>
                  <a:lnTo>
                    <a:pt x="1060" y="645"/>
                  </a:lnTo>
                  <a:lnTo>
                    <a:pt x="0" y="35"/>
                  </a:lnTo>
                  <a:lnTo>
                    <a:pt x="0" y="112"/>
                  </a:lnTo>
                  <a:lnTo>
                    <a:pt x="1060" y="722"/>
                  </a:lnTo>
                  <a:lnTo>
                    <a:pt x="2193" y="77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1610" y="357"/>
              <a:ext cx="2030" cy="1155"/>
            </a:xfrm>
            <a:custGeom>
              <a:avLst/>
              <a:gdLst/>
              <a:ahLst/>
              <a:cxnLst>
                <a:cxn ang="0">
                  <a:pos x="1047" y="0"/>
                </a:cxn>
                <a:cxn ang="0">
                  <a:pos x="0" y="595"/>
                </a:cxn>
                <a:cxn ang="0">
                  <a:pos x="275" y="753"/>
                </a:cxn>
                <a:cxn ang="0">
                  <a:pos x="890" y="355"/>
                </a:cxn>
                <a:cxn ang="0">
                  <a:pos x="970" y="475"/>
                </a:cxn>
                <a:cxn ang="0">
                  <a:pos x="410" y="830"/>
                </a:cxn>
                <a:cxn ang="0">
                  <a:pos x="982" y="1155"/>
                </a:cxn>
                <a:cxn ang="0">
                  <a:pos x="2030" y="560"/>
                </a:cxn>
                <a:cxn ang="0">
                  <a:pos x="1047" y="0"/>
                </a:cxn>
              </a:cxnLst>
              <a:rect l="0" t="0" r="r" b="b"/>
              <a:pathLst>
                <a:path w="2030" h="1155">
                  <a:moveTo>
                    <a:pt x="1047" y="0"/>
                  </a:moveTo>
                  <a:lnTo>
                    <a:pt x="0" y="595"/>
                  </a:lnTo>
                  <a:lnTo>
                    <a:pt x="275" y="753"/>
                  </a:lnTo>
                  <a:lnTo>
                    <a:pt x="890" y="355"/>
                  </a:lnTo>
                  <a:lnTo>
                    <a:pt x="970" y="475"/>
                  </a:lnTo>
                  <a:lnTo>
                    <a:pt x="410" y="830"/>
                  </a:lnTo>
                  <a:lnTo>
                    <a:pt x="982" y="1155"/>
                  </a:lnTo>
                  <a:lnTo>
                    <a:pt x="2030" y="560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2E3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1645" y="209"/>
              <a:ext cx="1960" cy="1120"/>
            </a:xfrm>
            <a:custGeom>
              <a:avLst/>
              <a:gdLst/>
              <a:ahLst/>
              <a:cxnLst>
                <a:cxn ang="0">
                  <a:pos x="1012" y="0"/>
                </a:cxn>
                <a:cxn ang="0">
                  <a:pos x="0" y="580"/>
                </a:cxn>
                <a:cxn ang="0">
                  <a:pos x="947" y="1120"/>
                </a:cxn>
                <a:cxn ang="0">
                  <a:pos x="1960" y="545"/>
                </a:cxn>
                <a:cxn ang="0">
                  <a:pos x="1012" y="0"/>
                </a:cxn>
              </a:cxnLst>
              <a:rect l="0" t="0" r="r" b="b"/>
              <a:pathLst>
                <a:path w="1960" h="1120">
                  <a:moveTo>
                    <a:pt x="1012" y="0"/>
                  </a:moveTo>
                  <a:lnTo>
                    <a:pt x="0" y="580"/>
                  </a:lnTo>
                  <a:lnTo>
                    <a:pt x="947" y="1120"/>
                  </a:lnTo>
                  <a:lnTo>
                    <a:pt x="1960" y="545"/>
                  </a:lnTo>
                  <a:lnTo>
                    <a:pt x="1012" y="0"/>
                  </a:ln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1645" y="754"/>
              <a:ext cx="1960" cy="645"/>
            </a:xfrm>
            <a:custGeom>
              <a:avLst/>
              <a:gdLst/>
              <a:ahLst/>
              <a:cxnLst>
                <a:cxn ang="0">
                  <a:pos x="1960" y="0"/>
                </a:cxn>
                <a:cxn ang="0">
                  <a:pos x="947" y="575"/>
                </a:cxn>
                <a:cxn ang="0">
                  <a:pos x="0" y="35"/>
                </a:cxn>
                <a:cxn ang="0">
                  <a:pos x="0" y="105"/>
                </a:cxn>
                <a:cxn ang="0">
                  <a:pos x="947" y="645"/>
                </a:cxn>
                <a:cxn ang="0">
                  <a:pos x="1960" y="70"/>
                </a:cxn>
                <a:cxn ang="0">
                  <a:pos x="1960" y="0"/>
                </a:cxn>
              </a:cxnLst>
              <a:rect l="0" t="0" r="r" b="b"/>
              <a:pathLst>
                <a:path w="1960" h="645">
                  <a:moveTo>
                    <a:pt x="1960" y="0"/>
                  </a:moveTo>
                  <a:lnTo>
                    <a:pt x="947" y="575"/>
                  </a:lnTo>
                  <a:lnTo>
                    <a:pt x="0" y="35"/>
                  </a:lnTo>
                  <a:lnTo>
                    <a:pt x="0" y="105"/>
                  </a:lnTo>
                  <a:lnTo>
                    <a:pt x="947" y="645"/>
                  </a:lnTo>
                  <a:lnTo>
                    <a:pt x="1960" y="7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8208" y="4984"/>
              <a:ext cx="3070" cy="1728"/>
            </a:xfrm>
            <a:custGeom>
              <a:avLst/>
              <a:gdLst/>
              <a:ahLst/>
              <a:cxnLst>
                <a:cxn ang="0">
                  <a:pos x="1628" y="0"/>
                </a:cxn>
                <a:cxn ang="0">
                  <a:pos x="1725" y="645"/>
                </a:cxn>
                <a:cxn ang="0">
                  <a:pos x="1585" y="665"/>
                </a:cxn>
                <a:cxn ang="0">
                  <a:pos x="1493" y="27"/>
                </a:cxn>
                <a:cxn ang="0">
                  <a:pos x="0" y="877"/>
                </a:cxn>
                <a:cxn ang="0">
                  <a:pos x="1485" y="1727"/>
                </a:cxn>
                <a:cxn ang="0">
                  <a:pos x="3070" y="827"/>
                </a:cxn>
                <a:cxn ang="0">
                  <a:pos x="1628" y="0"/>
                </a:cxn>
              </a:cxnLst>
              <a:rect l="0" t="0" r="r" b="b"/>
              <a:pathLst>
                <a:path w="3070" h="1728">
                  <a:moveTo>
                    <a:pt x="1628" y="0"/>
                  </a:moveTo>
                  <a:lnTo>
                    <a:pt x="1725" y="645"/>
                  </a:lnTo>
                  <a:lnTo>
                    <a:pt x="1585" y="665"/>
                  </a:lnTo>
                  <a:lnTo>
                    <a:pt x="1493" y="27"/>
                  </a:lnTo>
                  <a:lnTo>
                    <a:pt x="0" y="877"/>
                  </a:lnTo>
                  <a:lnTo>
                    <a:pt x="1485" y="1727"/>
                  </a:lnTo>
                  <a:lnTo>
                    <a:pt x="3070" y="827"/>
                  </a:lnTo>
                  <a:lnTo>
                    <a:pt x="1628" y="0"/>
                  </a:lnTo>
                  <a:close/>
                </a:path>
              </a:pathLst>
            </a:custGeom>
            <a:solidFill>
              <a:srgbClr val="E2E3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9700" y="4962"/>
              <a:ext cx="233" cy="688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0" y="50"/>
                </a:cxn>
                <a:cxn ang="0">
                  <a:pos x="92" y="688"/>
                </a:cxn>
                <a:cxn ang="0">
                  <a:pos x="232" y="668"/>
                </a:cxn>
                <a:cxn ang="0">
                  <a:pos x="135" y="23"/>
                </a:cxn>
                <a:cxn ang="0">
                  <a:pos x="92" y="0"/>
                </a:cxn>
              </a:cxnLst>
              <a:rect l="0" t="0" r="r" b="b"/>
              <a:pathLst>
                <a:path w="233" h="688">
                  <a:moveTo>
                    <a:pt x="92" y="0"/>
                  </a:moveTo>
                  <a:lnTo>
                    <a:pt x="0" y="50"/>
                  </a:lnTo>
                  <a:lnTo>
                    <a:pt x="92" y="688"/>
                  </a:lnTo>
                  <a:lnTo>
                    <a:pt x="232" y="668"/>
                  </a:lnTo>
                  <a:lnTo>
                    <a:pt x="135" y="2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6AA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8255" y="4742"/>
              <a:ext cx="2965" cy="1695"/>
            </a:xfrm>
            <a:custGeom>
              <a:avLst/>
              <a:gdLst/>
              <a:ahLst/>
              <a:cxnLst>
                <a:cxn ang="0">
                  <a:pos x="1530" y="0"/>
                </a:cxn>
                <a:cxn ang="0">
                  <a:pos x="0" y="873"/>
                </a:cxn>
                <a:cxn ang="0">
                  <a:pos x="1437" y="1695"/>
                </a:cxn>
                <a:cxn ang="0">
                  <a:pos x="2965" y="815"/>
                </a:cxn>
                <a:cxn ang="0">
                  <a:pos x="1530" y="0"/>
                </a:cxn>
              </a:cxnLst>
              <a:rect l="0" t="0" r="r" b="b"/>
              <a:pathLst>
                <a:path w="2965" h="1695">
                  <a:moveTo>
                    <a:pt x="1530" y="0"/>
                  </a:moveTo>
                  <a:lnTo>
                    <a:pt x="0" y="873"/>
                  </a:lnTo>
                  <a:lnTo>
                    <a:pt x="1437" y="1695"/>
                  </a:lnTo>
                  <a:lnTo>
                    <a:pt x="2965" y="815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8255" y="5557"/>
              <a:ext cx="2965" cy="985"/>
            </a:xfrm>
            <a:custGeom>
              <a:avLst/>
              <a:gdLst/>
              <a:ahLst/>
              <a:cxnLst>
                <a:cxn ang="0">
                  <a:pos x="2965" y="0"/>
                </a:cxn>
                <a:cxn ang="0">
                  <a:pos x="1437" y="880"/>
                </a:cxn>
                <a:cxn ang="0">
                  <a:pos x="0" y="58"/>
                </a:cxn>
                <a:cxn ang="0">
                  <a:pos x="0" y="163"/>
                </a:cxn>
                <a:cxn ang="0">
                  <a:pos x="1437" y="985"/>
                </a:cxn>
                <a:cxn ang="0">
                  <a:pos x="2965" y="108"/>
                </a:cxn>
                <a:cxn ang="0">
                  <a:pos x="2965" y="0"/>
                </a:cxn>
              </a:cxnLst>
              <a:rect l="0" t="0" r="r" b="b"/>
              <a:pathLst>
                <a:path w="2965" h="985">
                  <a:moveTo>
                    <a:pt x="2965" y="0"/>
                  </a:moveTo>
                  <a:lnTo>
                    <a:pt x="1437" y="880"/>
                  </a:lnTo>
                  <a:lnTo>
                    <a:pt x="0" y="58"/>
                  </a:lnTo>
                  <a:lnTo>
                    <a:pt x="0" y="163"/>
                  </a:lnTo>
                  <a:lnTo>
                    <a:pt x="1437" y="985"/>
                  </a:lnTo>
                  <a:lnTo>
                    <a:pt x="2965" y="108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2260" y="4239"/>
              <a:ext cx="2498" cy="1433"/>
            </a:xfrm>
            <a:custGeom>
              <a:avLst/>
              <a:gdLst/>
              <a:ahLst/>
              <a:cxnLst>
                <a:cxn ang="0">
                  <a:pos x="1287" y="0"/>
                </a:cxn>
                <a:cxn ang="0">
                  <a:pos x="850" y="255"/>
                </a:cxn>
                <a:cxn ang="0">
                  <a:pos x="1267" y="447"/>
                </a:cxn>
                <a:cxn ang="0">
                  <a:pos x="1202" y="575"/>
                </a:cxn>
                <a:cxn ang="0">
                  <a:pos x="700" y="340"/>
                </a:cxn>
                <a:cxn ang="0">
                  <a:pos x="0" y="737"/>
                </a:cxn>
                <a:cxn ang="0">
                  <a:pos x="1210" y="1432"/>
                </a:cxn>
                <a:cxn ang="0">
                  <a:pos x="2497" y="695"/>
                </a:cxn>
                <a:cxn ang="0">
                  <a:pos x="1287" y="0"/>
                </a:cxn>
              </a:cxnLst>
              <a:rect l="0" t="0" r="r" b="b"/>
              <a:pathLst>
                <a:path w="2498" h="1433">
                  <a:moveTo>
                    <a:pt x="1287" y="0"/>
                  </a:moveTo>
                  <a:lnTo>
                    <a:pt x="850" y="255"/>
                  </a:lnTo>
                  <a:lnTo>
                    <a:pt x="1267" y="447"/>
                  </a:lnTo>
                  <a:lnTo>
                    <a:pt x="1202" y="575"/>
                  </a:lnTo>
                  <a:lnTo>
                    <a:pt x="700" y="340"/>
                  </a:lnTo>
                  <a:lnTo>
                    <a:pt x="0" y="737"/>
                  </a:lnTo>
                  <a:lnTo>
                    <a:pt x="1210" y="1432"/>
                  </a:lnTo>
                  <a:lnTo>
                    <a:pt x="2497" y="695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E2E3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2960" y="4494"/>
              <a:ext cx="568" cy="320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0" y="85"/>
                </a:cxn>
                <a:cxn ang="0">
                  <a:pos x="502" y="320"/>
                </a:cxn>
                <a:cxn ang="0">
                  <a:pos x="567" y="192"/>
                </a:cxn>
                <a:cxn ang="0">
                  <a:pos x="150" y="0"/>
                </a:cxn>
              </a:cxnLst>
              <a:rect l="0" t="0" r="r" b="b"/>
              <a:pathLst>
                <a:path w="568" h="320">
                  <a:moveTo>
                    <a:pt x="150" y="0"/>
                  </a:moveTo>
                  <a:lnTo>
                    <a:pt x="0" y="85"/>
                  </a:lnTo>
                  <a:lnTo>
                    <a:pt x="502" y="320"/>
                  </a:lnTo>
                  <a:lnTo>
                    <a:pt x="567" y="192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76AA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2295" y="4062"/>
              <a:ext cx="2413" cy="1383"/>
            </a:xfrm>
            <a:custGeom>
              <a:avLst/>
              <a:gdLst/>
              <a:ahLst/>
              <a:cxnLst>
                <a:cxn ang="0">
                  <a:pos x="1247" y="0"/>
                </a:cxn>
                <a:cxn ang="0">
                  <a:pos x="0" y="710"/>
                </a:cxn>
                <a:cxn ang="0">
                  <a:pos x="1167" y="1383"/>
                </a:cxn>
                <a:cxn ang="0">
                  <a:pos x="2412" y="668"/>
                </a:cxn>
                <a:cxn ang="0">
                  <a:pos x="1247" y="0"/>
                </a:cxn>
              </a:cxnLst>
              <a:rect l="0" t="0" r="r" b="b"/>
              <a:pathLst>
                <a:path w="2413" h="1383">
                  <a:moveTo>
                    <a:pt x="1247" y="0"/>
                  </a:moveTo>
                  <a:lnTo>
                    <a:pt x="0" y="710"/>
                  </a:lnTo>
                  <a:lnTo>
                    <a:pt x="1167" y="1383"/>
                  </a:lnTo>
                  <a:lnTo>
                    <a:pt x="2412" y="668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2295" y="4729"/>
              <a:ext cx="2413" cy="800"/>
            </a:xfrm>
            <a:custGeom>
              <a:avLst/>
              <a:gdLst/>
              <a:ahLst/>
              <a:cxnLst>
                <a:cxn ang="0">
                  <a:pos x="2412" y="0"/>
                </a:cxn>
                <a:cxn ang="0">
                  <a:pos x="1167" y="715"/>
                </a:cxn>
                <a:cxn ang="0">
                  <a:pos x="0" y="42"/>
                </a:cxn>
                <a:cxn ang="0">
                  <a:pos x="0" y="135"/>
                </a:cxn>
                <a:cxn ang="0">
                  <a:pos x="1167" y="800"/>
                </a:cxn>
                <a:cxn ang="0">
                  <a:pos x="2412" y="92"/>
                </a:cxn>
                <a:cxn ang="0">
                  <a:pos x="2412" y="0"/>
                </a:cxn>
              </a:cxnLst>
              <a:rect l="0" t="0" r="r" b="b"/>
              <a:pathLst>
                <a:path w="2413" h="800">
                  <a:moveTo>
                    <a:pt x="2412" y="0"/>
                  </a:moveTo>
                  <a:lnTo>
                    <a:pt x="1167" y="715"/>
                  </a:lnTo>
                  <a:lnTo>
                    <a:pt x="0" y="42"/>
                  </a:lnTo>
                  <a:lnTo>
                    <a:pt x="0" y="135"/>
                  </a:lnTo>
                  <a:lnTo>
                    <a:pt x="1167" y="800"/>
                  </a:lnTo>
                  <a:lnTo>
                    <a:pt x="2412" y="92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725" y="4247"/>
              <a:ext cx="2498" cy="1430"/>
            </a:xfrm>
            <a:custGeom>
              <a:avLst/>
              <a:gdLst/>
              <a:ahLst/>
              <a:cxnLst>
                <a:cxn ang="0">
                  <a:pos x="1287" y="0"/>
                </a:cxn>
                <a:cxn ang="0">
                  <a:pos x="0" y="738"/>
                </a:cxn>
                <a:cxn ang="0">
                  <a:pos x="1210" y="1430"/>
                </a:cxn>
                <a:cxn ang="0">
                  <a:pos x="2497" y="695"/>
                </a:cxn>
                <a:cxn ang="0">
                  <a:pos x="1805" y="298"/>
                </a:cxn>
                <a:cxn ang="0">
                  <a:pos x="1175" y="645"/>
                </a:cxn>
                <a:cxn ang="0">
                  <a:pos x="1105" y="518"/>
                </a:cxn>
                <a:cxn ang="0">
                  <a:pos x="1662" y="213"/>
                </a:cxn>
                <a:cxn ang="0">
                  <a:pos x="1287" y="0"/>
                </a:cxn>
              </a:cxnLst>
              <a:rect l="0" t="0" r="r" b="b"/>
              <a:pathLst>
                <a:path w="2498" h="1430">
                  <a:moveTo>
                    <a:pt x="1287" y="0"/>
                  </a:moveTo>
                  <a:lnTo>
                    <a:pt x="0" y="738"/>
                  </a:lnTo>
                  <a:lnTo>
                    <a:pt x="1210" y="1430"/>
                  </a:lnTo>
                  <a:lnTo>
                    <a:pt x="2497" y="695"/>
                  </a:lnTo>
                  <a:lnTo>
                    <a:pt x="1805" y="298"/>
                  </a:lnTo>
                  <a:lnTo>
                    <a:pt x="1175" y="645"/>
                  </a:lnTo>
                  <a:lnTo>
                    <a:pt x="1105" y="518"/>
                  </a:lnTo>
                  <a:lnTo>
                    <a:pt x="1662" y="213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E2E3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5830" y="4459"/>
              <a:ext cx="700" cy="433"/>
            </a:xfrm>
            <a:custGeom>
              <a:avLst/>
              <a:gdLst/>
              <a:ahLst/>
              <a:cxnLst>
                <a:cxn ang="0">
                  <a:pos x="557" y="0"/>
                </a:cxn>
                <a:cxn ang="0">
                  <a:pos x="0" y="305"/>
                </a:cxn>
                <a:cxn ang="0">
                  <a:pos x="70" y="432"/>
                </a:cxn>
                <a:cxn ang="0">
                  <a:pos x="700" y="85"/>
                </a:cxn>
                <a:cxn ang="0">
                  <a:pos x="557" y="0"/>
                </a:cxn>
              </a:cxnLst>
              <a:rect l="0" t="0" r="r" b="b"/>
              <a:pathLst>
                <a:path w="700" h="433">
                  <a:moveTo>
                    <a:pt x="557" y="0"/>
                  </a:moveTo>
                  <a:lnTo>
                    <a:pt x="0" y="305"/>
                  </a:lnTo>
                  <a:lnTo>
                    <a:pt x="70" y="432"/>
                  </a:lnTo>
                  <a:lnTo>
                    <a:pt x="700" y="85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76AA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768" y="4069"/>
              <a:ext cx="2413" cy="1375"/>
            </a:xfrm>
            <a:custGeom>
              <a:avLst/>
              <a:gdLst/>
              <a:ahLst/>
              <a:cxnLst>
                <a:cxn ang="0">
                  <a:pos x="1245" y="0"/>
                </a:cxn>
                <a:cxn ang="0">
                  <a:pos x="0" y="710"/>
                </a:cxn>
                <a:cxn ang="0">
                  <a:pos x="1168" y="1375"/>
                </a:cxn>
                <a:cxn ang="0">
                  <a:pos x="2413" y="667"/>
                </a:cxn>
                <a:cxn ang="0">
                  <a:pos x="1245" y="0"/>
                </a:cxn>
              </a:cxnLst>
              <a:rect l="0" t="0" r="r" b="b"/>
              <a:pathLst>
                <a:path w="2413" h="1375">
                  <a:moveTo>
                    <a:pt x="1245" y="0"/>
                  </a:moveTo>
                  <a:lnTo>
                    <a:pt x="0" y="710"/>
                  </a:lnTo>
                  <a:lnTo>
                    <a:pt x="1168" y="1375"/>
                  </a:lnTo>
                  <a:lnTo>
                    <a:pt x="2413" y="667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768" y="4737"/>
              <a:ext cx="2413" cy="800"/>
            </a:xfrm>
            <a:custGeom>
              <a:avLst/>
              <a:gdLst/>
              <a:ahLst/>
              <a:cxnLst>
                <a:cxn ang="0">
                  <a:pos x="2413" y="0"/>
                </a:cxn>
                <a:cxn ang="0">
                  <a:pos x="1168" y="708"/>
                </a:cxn>
                <a:cxn ang="0">
                  <a:pos x="0" y="43"/>
                </a:cxn>
                <a:cxn ang="0">
                  <a:pos x="0" y="133"/>
                </a:cxn>
                <a:cxn ang="0">
                  <a:pos x="1168" y="800"/>
                </a:cxn>
                <a:cxn ang="0">
                  <a:pos x="2413" y="85"/>
                </a:cxn>
                <a:cxn ang="0">
                  <a:pos x="2413" y="0"/>
                </a:cxn>
              </a:cxnLst>
              <a:rect l="0" t="0" r="r" b="b"/>
              <a:pathLst>
                <a:path w="2413" h="800">
                  <a:moveTo>
                    <a:pt x="2413" y="0"/>
                  </a:moveTo>
                  <a:lnTo>
                    <a:pt x="1168" y="708"/>
                  </a:lnTo>
                  <a:lnTo>
                    <a:pt x="0" y="43"/>
                  </a:lnTo>
                  <a:lnTo>
                    <a:pt x="0" y="133"/>
                  </a:lnTo>
                  <a:lnTo>
                    <a:pt x="1168" y="800"/>
                  </a:lnTo>
                  <a:lnTo>
                    <a:pt x="2413" y="8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5398" y="577"/>
              <a:ext cx="2038" cy="1163"/>
            </a:xfrm>
            <a:custGeom>
              <a:avLst/>
              <a:gdLst/>
              <a:ahLst/>
              <a:cxnLst>
                <a:cxn ang="0">
                  <a:pos x="1055" y="0"/>
                </a:cxn>
                <a:cxn ang="0">
                  <a:pos x="0" y="595"/>
                </a:cxn>
                <a:cxn ang="0">
                  <a:pos x="990" y="1163"/>
                </a:cxn>
                <a:cxn ang="0">
                  <a:pos x="1585" y="815"/>
                </a:cxn>
                <a:cxn ang="0">
                  <a:pos x="998" y="455"/>
                </a:cxn>
                <a:cxn ang="0">
                  <a:pos x="1068" y="333"/>
                </a:cxn>
                <a:cxn ang="0">
                  <a:pos x="1728" y="738"/>
                </a:cxn>
                <a:cxn ang="0">
                  <a:pos x="2038" y="560"/>
                </a:cxn>
                <a:cxn ang="0">
                  <a:pos x="1055" y="0"/>
                </a:cxn>
              </a:cxnLst>
              <a:rect l="0" t="0" r="r" b="b"/>
              <a:pathLst>
                <a:path w="2038" h="1163">
                  <a:moveTo>
                    <a:pt x="1055" y="0"/>
                  </a:moveTo>
                  <a:lnTo>
                    <a:pt x="0" y="595"/>
                  </a:lnTo>
                  <a:lnTo>
                    <a:pt x="990" y="1163"/>
                  </a:lnTo>
                  <a:lnTo>
                    <a:pt x="1585" y="815"/>
                  </a:lnTo>
                  <a:lnTo>
                    <a:pt x="998" y="455"/>
                  </a:lnTo>
                  <a:lnTo>
                    <a:pt x="1068" y="333"/>
                  </a:lnTo>
                  <a:lnTo>
                    <a:pt x="1728" y="738"/>
                  </a:lnTo>
                  <a:lnTo>
                    <a:pt x="2038" y="560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rgbClr val="E2E3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5433" y="429"/>
              <a:ext cx="1960" cy="1118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580"/>
                </a:cxn>
                <a:cxn ang="0">
                  <a:pos x="948" y="1117"/>
                </a:cxn>
                <a:cxn ang="0">
                  <a:pos x="1960" y="545"/>
                </a:cxn>
                <a:cxn ang="0">
                  <a:pos x="1013" y="0"/>
                </a:cxn>
              </a:cxnLst>
              <a:rect l="0" t="0" r="r" b="b"/>
              <a:pathLst>
                <a:path w="1960" h="1118">
                  <a:moveTo>
                    <a:pt x="1013" y="0"/>
                  </a:moveTo>
                  <a:lnTo>
                    <a:pt x="0" y="580"/>
                  </a:lnTo>
                  <a:lnTo>
                    <a:pt x="948" y="1117"/>
                  </a:lnTo>
                  <a:lnTo>
                    <a:pt x="1960" y="545"/>
                  </a:lnTo>
                  <a:lnTo>
                    <a:pt x="1013" y="0"/>
                  </a:ln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5433" y="974"/>
              <a:ext cx="1960" cy="645"/>
            </a:xfrm>
            <a:custGeom>
              <a:avLst/>
              <a:gdLst/>
              <a:ahLst/>
              <a:cxnLst>
                <a:cxn ang="0">
                  <a:pos x="1960" y="0"/>
                </a:cxn>
                <a:cxn ang="0">
                  <a:pos x="948" y="572"/>
                </a:cxn>
                <a:cxn ang="0">
                  <a:pos x="0" y="35"/>
                </a:cxn>
                <a:cxn ang="0">
                  <a:pos x="0" y="105"/>
                </a:cxn>
                <a:cxn ang="0">
                  <a:pos x="948" y="645"/>
                </a:cxn>
                <a:cxn ang="0">
                  <a:pos x="1960" y="70"/>
                </a:cxn>
                <a:cxn ang="0">
                  <a:pos x="1960" y="0"/>
                </a:cxn>
              </a:cxnLst>
              <a:rect l="0" t="0" r="r" b="b"/>
              <a:pathLst>
                <a:path w="1960" h="645">
                  <a:moveTo>
                    <a:pt x="1960" y="0"/>
                  </a:moveTo>
                  <a:lnTo>
                    <a:pt x="948" y="572"/>
                  </a:lnTo>
                  <a:lnTo>
                    <a:pt x="0" y="35"/>
                  </a:lnTo>
                  <a:lnTo>
                    <a:pt x="0" y="105"/>
                  </a:lnTo>
                  <a:lnTo>
                    <a:pt x="948" y="645"/>
                  </a:lnTo>
                  <a:lnTo>
                    <a:pt x="1960" y="7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12755" y="2284"/>
              <a:ext cx="2273" cy="1298"/>
            </a:xfrm>
            <a:custGeom>
              <a:avLst/>
              <a:gdLst/>
              <a:ahLst/>
              <a:cxnLst>
                <a:cxn ang="0">
                  <a:pos x="1167" y="0"/>
                </a:cxn>
                <a:cxn ang="0">
                  <a:pos x="622" y="312"/>
                </a:cxn>
                <a:cxn ang="0">
                  <a:pos x="1112" y="312"/>
                </a:cxn>
                <a:cxn ang="0">
                  <a:pos x="1112" y="452"/>
                </a:cxn>
                <a:cxn ang="0">
                  <a:pos x="375" y="452"/>
                </a:cxn>
                <a:cxn ang="0">
                  <a:pos x="0" y="672"/>
                </a:cxn>
                <a:cxn ang="0">
                  <a:pos x="1097" y="1297"/>
                </a:cxn>
                <a:cxn ang="0">
                  <a:pos x="2272" y="630"/>
                </a:cxn>
                <a:cxn ang="0">
                  <a:pos x="1167" y="0"/>
                </a:cxn>
              </a:cxnLst>
              <a:rect l="0" t="0" r="r" b="b"/>
              <a:pathLst>
                <a:path w="2273" h="1298">
                  <a:moveTo>
                    <a:pt x="1167" y="0"/>
                  </a:moveTo>
                  <a:lnTo>
                    <a:pt x="622" y="312"/>
                  </a:lnTo>
                  <a:lnTo>
                    <a:pt x="1112" y="312"/>
                  </a:lnTo>
                  <a:lnTo>
                    <a:pt x="1112" y="452"/>
                  </a:lnTo>
                  <a:lnTo>
                    <a:pt x="375" y="452"/>
                  </a:lnTo>
                  <a:lnTo>
                    <a:pt x="0" y="672"/>
                  </a:lnTo>
                  <a:lnTo>
                    <a:pt x="1097" y="1297"/>
                  </a:lnTo>
                  <a:lnTo>
                    <a:pt x="2272" y="630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E2E3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13130" y="2597"/>
              <a:ext cx="738" cy="140"/>
            </a:xfrm>
            <a:custGeom>
              <a:avLst/>
              <a:gdLst/>
              <a:ahLst/>
              <a:cxnLst>
                <a:cxn ang="0">
                  <a:pos x="737" y="0"/>
                </a:cxn>
                <a:cxn ang="0">
                  <a:pos x="247" y="0"/>
                </a:cxn>
                <a:cxn ang="0">
                  <a:pos x="0" y="140"/>
                </a:cxn>
                <a:cxn ang="0">
                  <a:pos x="737" y="140"/>
                </a:cxn>
                <a:cxn ang="0">
                  <a:pos x="737" y="0"/>
                </a:cxn>
              </a:cxnLst>
              <a:rect l="0" t="0" r="r" b="b"/>
              <a:pathLst>
                <a:path w="738" h="140">
                  <a:moveTo>
                    <a:pt x="737" y="0"/>
                  </a:moveTo>
                  <a:lnTo>
                    <a:pt x="247" y="0"/>
                  </a:lnTo>
                  <a:lnTo>
                    <a:pt x="0" y="140"/>
                  </a:lnTo>
                  <a:lnTo>
                    <a:pt x="737" y="140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6AA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12793" y="2122"/>
              <a:ext cx="2193" cy="1253"/>
            </a:xfrm>
            <a:custGeom>
              <a:avLst/>
              <a:gdLst/>
              <a:ahLst/>
              <a:cxnLst>
                <a:cxn ang="0">
                  <a:pos x="1130" y="0"/>
                </a:cxn>
                <a:cxn ang="0">
                  <a:pos x="0" y="645"/>
                </a:cxn>
                <a:cxn ang="0">
                  <a:pos x="1060" y="1253"/>
                </a:cxn>
                <a:cxn ang="0">
                  <a:pos x="2193" y="610"/>
                </a:cxn>
                <a:cxn ang="0">
                  <a:pos x="1130" y="0"/>
                </a:cxn>
              </a:cxnLst>
              <a:rect l="0" t="0" r="r" b="b"/>
              <a:pathLst>
                <a:path w="2193" h="1253">
                  <a:moveTo>
                    <a:pt x="1130" y="0"/>
                  </a:moveTo>
                  <a:lnTo>
                    <a:pt x="0" y="645"/>
                  </a:lnTo>
                  <a:lnTo>
                    <a:pt x="1060" y="1253"/>
                  </a:lnTo>
                  <a:lnTo>
                    <a:pt x="2193" y="610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12793" y="2732"/>
              <a:ext cx="2193" cy="723"/>
            </a:xfrm>
            <a:custGeom>
              <a:avLst/>
              <a:gdLst/>
              <a:ahLst/>
              <a:cxnLst>
                <a:cxn ang="0">
                  <a:pos x="2193" y="0"/>
                </a:cxn>
                <a:cxn ang="0">
                  <a:pos x="1060" y="643"/>
                </a:cxn>
                <a:cxn ang="0">
                  <a:pos x="0" y="35"/>
                </a:cxn>
                <a:cxn ang="0">
                  <a:pos x="0" y="120"/>
                </a:cxn>
                <a:cxn ang="0">
                  <a:pos x="1060" y="723"/>
                </a:cxn>
                <a:cxn ang="0">
                  <a:pos x="2193" y="78"/>
                </a:cxn>
                <a:cxn ang="0">
                  <a:pos x="2193" y="0"/>
                </a:cxn>
              </a:cxnLst>
              <a:rect l="0" t="0" r="r" b="b"/>
              <a:pathLst>
                <a:path w="2193" h="723">
                  <a:moveTo>
                    <a:pt x="2193" y="0"/>
                  </a:moveTo>
                  <a:lnTo>
                    <a:pt x="1060" y="643"/>
                  </a:lnTo>
                  <a:lnTo>
                    <a:pt x="0" y="35"/>
                  </a:lnTo>
                  <a:lnTo>
                    <a:pt x="0" y="120"/>
                  </a:lnTo>
                  <a:lnTo>
                    <a:pt x="1060" y="723"/>
                  </a:lnTo>
                  <a:lnTo>
                    <a:pt x="2193" y="78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7946" y="1896"/>
              <a:ext cx="3098" cy="1748"/>
            </a:xfrm>
            <a:custGeom>
              <a:avLst/>
              <a:gdLst/>
              <a:ahLst/>
              <a:cxnLst>
                <a:cxn ang="0">
                  <a:pos x="1600" y="0"/>
                </a:cxn>
                <a:cxn ang="0">
                  <a:pos x="0" y="907"/>
                </a:cxn>
                <a:cxn ang="0">
                  <a:pos x="1498" y="1748"/>
                </a:cxn>
                <a:cxn ang="0">
                  <a:pos x="3097" y="852"/>
                </a:cxn>
                <a:cxn ang="0">
                  <a:pos x="1600" y="0"/>
                </a:cxn>
              </a:cxnLst>
              <a:rect l="0" t="0" r="r" b="b"/>
              <a:pathLst>
                <a:path w="3098" h="1748">
                  <a:moveTo>
                    <a:pt x="1600" y="0"/>
                  </a:moveTo>
                  <a:lnTo>
                    <a:pt x="0" y="907"/>
                  </a:lnTo>
                  <a:lnTo>
                    <a:pt x="1498" y="1748"/>
                  </a:lnTo>
                  <a:lnTo>
                    <a:pt x="3097" y="852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45B0D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8" name="AutoShape 44"/>
            <p:cNvSpPr>
              <a:spLocks/>
            </p:cNvSpPr>
            <p:nvPr/>
          </p:nvSpPr>
          <p:spPr bwMode="auto">
            <a:xfrm>
              <a:off x="6265" y="-1325"/>
              <a:ext cx="9933" cy="5119"/>
            </a:xfrm>
            <a:custGeom>
              <a:avLst/>
              <a:gdLst/>
              <a:ahLst/>
              <a:cxnLst>
                <a:cxn ang="0">
                  <a:pos x="901" y="2165"/>
                </a:cxn>
                <a:cxn ang="0">
                  <a:pos x="421" y="2130"/>
                </a:cxn>
                <a:cxn ang="0">
                  <a:pos x="41" y="2206"/>
                </a:cxn>
                <a:cxn ang="0">
                  <a:pos x="90" y="2327"/>
                </a:cxn>
                <a:cxn ang="0">
                  <a:pos x="528" y="2383"/>
                </a:cxn>
                <a:cxn ang="0">
                  <a:pos x="965" y="2327"/>
                </a:cxn>
                <a:cxn ang="0">
                  <a:pos x="1995" y="4170"/>
                </a:cxn>
                <a:cxn ang="0">
                  <a:pos x="1684" y="4078"/>
                </a:cxn>
                <a:cxn ang="0">
                  <a:pos x="1184" y="4090"/>
                </a:cxn>
                <a:cxn ang="0">
                  <a:pos x="951" y="4196"/>
                </a:cxn>
                <a:cxn ang="0">
                  <a:pos x="1184" y="4302"/>
                </a:cxn>
                <a:cxn ang="0">
                  <a:pos x="1684" y="4314"/>
                </a:cxn>
                <a:cxn ang="0">
                  <a:pos x="1995" y="4222"/>
                </a:cxn>
                <a:cxn ang="0">
                  <a:pos x="2226" y="207"/>
                </a:cxn>
                <a:cxn ang="0">
                  <a:pos x="1752" y="175"/>
                </a:cxn>
                <a:cxn ang="0">
                  <a:pos x="1403" y="243"/>
                </a:cxn>
                <a:cxn ang="0">
                  <a:pos x="1566" y="335"/>
                </a:cxn>
                <a:cxn ang="0">
                  <a:pos x="2066" y="346"/>
                </a:cxn>
                <a:cxn ang="0">
                  <a:pos x="2329" y="264"/>
                </a:cxn>
                <a:cxn ang="0">
                  <a:pos x="5559" y="4900"/>
                </a:cxn>
                <a:cxn ang="0">
                  <a:pos x="5079" y="4865"/>
                </a:cxn>
                <a:cxn ang="0">
                  <a:pos x="4700" y="4941"/>
                </a:cxn>
                <a:cxn ang="0">
                  <a:pos x="4748" y="5062"/>
                </a:cxn>
                <a:cxn ang="0">
                  <a:pos x="5186" y="5119"/>
                </a:cxn>
                <a:cxn ang="0">
                  <a:pos x="5623" y="5062"/>
                </a:cxn>
                <a:cxn ang="0">
                  <a:pos x="5921" y="2172"/>
                </a:cxn>
                <a:cxn ang="0">
                  <a:pos x="5705" y="2057"/>
                </a:cxn>
                <a:cxn ang="0">
                  <a:pos x="5261" y="1991"/>
                </a:cxn>
                <a:cxn ang="0">
                  <a:pos x="4723" y="1999"/>
                </a:cxn>
                <a:cxn ang="0">
                  <a:pos x="4317" y="2077"/>
                </a:cxn>
                <a:cxn ang="0">
                  <a:pos x="4158" y="2199"/>
                </a:cxn>
                <a:cxn ang="0">
                  <a:pos x="4317" y="2321"/>
                </a:cxn>
                <a:cxn ang="0">
                  <a:pos x="4723" y="2399"/>
                </a:cxn>
                <a:cxn ang="0">
                  <a:pos x="5261" y="2407"/>
                </a:cxn>
                <a:cxn ang="0">
                  <a:pos x="5705" y="2341"/>
                </a:cxn>
                <a:cxn ang="0">
                  <a:pos x="5921" y="2226"/>
                </a:cxn>
                <a:cxn ang="0">
                  <a:pos x="8539" y="57"/>
                </a:cxn>
                <a:cxn ang="0">
                  <a:pos x="8102" y="0"/>
                </a:cxn>
                <a:cxn ang="0">
                  <a:pos x="7664" y="57"/>
                </a:cxn>
                <a:cxn ang="0">
                  <a:pos x="7615" y="178"/>
                </a:cxn>
                <a:cxn ang="0">
                  <a:pos x="7995" y="253"/>
                </a:cxn>
                <a:cxn ang="0">
                  <a:pos x="8475" y="219"/>
                </a:cxn>
                <a:cxn ang="0">
                  <a:pos x="9519" y="4087"/>
                </a:cxn>
                <a:cxn ang="0">
                  <a:pos x="9286" y="3981"/>
                </a:cxn>
                <a:cxn ang="0">
                  <a:pos x="8786" y="3970"/>
                </a:cxn>
                <a:cxn ang="0">
                  <a:pos x="8474" y="4062"/>
                </a:cxn>
                <a:cxn ang="0">
                  <a:pos x="8618" y="4178"/>
                </a:cxn>
                <a:cxn ang="0">
                  <a:pos x="9098" y="4213"/>
                </a:cxn>
                <a:cxn ang="0">
                  <a:pos x="9477" y="4137"/>
                </a:cxn>
                <a:cxn ang="0">
                  <a:pos x="9891" y="2160"/>
                </a:cxn>
                <a:cxn ang="0">
                  <a:pos x="9512" y="2085"/>
                </a:cxn>
                <a:cxn ang="0">
                  <a:pos x="9032" y="2120"/>
                </a:cxn>
                <a:cxn ang="0">
                  <a:pos x="8888" y="2236"/>
                </a:cxn>
                <a:cxn ang="0">
                  <a:pos x="9200" y="2328"/>
                </a:cxn>
                <a:cxn ang="0">
                  <a:pos x="9700" y="2316"/>
                </a:cxn>
                <a:cxn ang="0">
                  <a:pos x="9933" y="2210"/>
                </a:cxn>
              </a:cxnLst>
              <a:rect l="0" t="0" r="r" b="b"/>
              <a:pathLst>
                <a:path w="9933" h="5119">
                  <a:moveTo>
                    <a:pt x="1055" y="2255"/>
                  </a:moveTo>
                  <a:lnTo>
                    <a:pt x="1044" y="2230"/>
                  </a:lnTo>
                  <a:lnTo>
                    <a:pt x="1014" y="2206"/>
                  </a:lnTo>
                  <a:lnTo>
                    <a:pt x="965" y="2184"/>
                  </a:lnTo>
                  <a:lnTo>
                    <a:pt x="901" y="2165"/>
                  </a:lnTo>
                  <a:lnTo>
                    <a:pt x="822" y="2149"/>
                  </a:lnTo>
                  <a:lnTo>
                    <a:pt x="733" y="2138"/>
                  </a:lnTo>
                  <a:lnTo>
                    <a:pt x="634" y="2130"/>
                  </a:lnTo>
                  <a:lnTo>
                    <a:pt x="528" y="2127"/>
                  </a:lnTo>
                  <a:lnTo>
                    <a:pt x="421" y="2130"/>
                  </a:lnTo>
                  <a:lnTo>
                    <a:pt x="322" y="2138"/>
                  </a:lnTo>
                  <a:lnTo>
                    <a:pt x="233" y="2149"/>
                  </a:lnTo>
                  <a:lnTo>
                    <a:pt x="154" y="2165"/>
                  </a:lnTo>
                  <a:lnTo>
                    <a:pt x="90" y="2184"/>
                  </a:lnTo>
                  <a:lnTo>
                    <a:pt x="41" y="2206"/>
                  </a:lnTo>
                  <a:lnTo>
                    <a:pt x="11" y="2230"/>
                  </a:lnTo>
                  <a:lnTo>
                    <a:pt x="0" y="2255"/>
                  </a:lnTo>
                  <a:lnTo>
                    <a:pt x="11" y="2281"/>
                  </a:lnTo>
                  <a:lnTo>
                    <a:pt x="41" y="2305"/>
                  </a:lnTo>
                  <a:lnTo>
                    <a:pt x="90" y="2327"/>
                  </a:lnTo>
                  <a:lnTo>
                    <a:pt x="154" y="2346"/>
                  </a:lnTo>
                  <a:lnTo>
                    <a:pt x="233" y="2361"/>
                  </a:lnTo>
                  <a:lnTo>
                    <a:pt x="322" y="2373"/>
                  </a:lnTo>
                  <a:lnTo>
                    <a:pt x="421" y="2381"/>
                  </a:lnTo>
                  <a:lnTo>
                    <a:pt x="528" y="2383"/>
                  </a:lnTo>
                  <a:lnTo>
                    <a:pt x="634" y="2381"/>
                  </a:lnTo>
                  <a:lnTo>
                    <a:pt x="733" y="2373"/>
                  </a:lnTo>
                  <a:lnTo>
                    <a:pt x="822" y="2361"/>
                  </a:lnTo>
                  <a:lnTo>
                    <a:pt x="901" y="2346"/>
                  </a:lnTo>
                  <a:lnTo>
                    <a:pt x="965" y="2327"/>
                  </a:lnTo>
                  <a:lnTo>
                    <a:pt x="1014" y="2305"/>
                  </a:lnTo>
                  <a:lnTo>
                    <a:pt x="1044" y="2281"/>
                  </a:lnTo>
                  <a:lnTo>
                    <a:pt x="1055" y="2255"/>
                  </a:lnTo>
                  <a:close/>
                  <a:moveTo>
                    <a:pt x="2006" y="4196"/>
                  </a:moveTo>
                  <a:lnTo>
                    <a:pt x="1995" y="4170"/>
                  </a:lnTo>
                  <a:lnTo>
                    <a:pt x="1965" y="4146"/>
                  </a:lnTo>
                  <a:lnTo>
                    <a:pt x="1916" y="4125"/>
                  </a:lnTo>
                  <a:lnTo>
                    <a:pt x="1852" y="4106"/>
                  </a:lnTo>
                  <a:lnTo>
                    <a:pt x="1773" y="4090"/>
                  </a:lnTo>
                  <a:lnTo>
                    <a:pt x="1684" y="4078"/>
                  </a:lnTo>
                  <a:lnTo>
                    <a:pt x="1585" y="4071"/>
                  </a:lnTo>
                  <a:lnTo>
                    <a:pt x="1479" y="4068"/>
                  </a:lnTo>
                  <a:lnTo>
                    <a:pt x="1372" y="4071"/>
                  </a:lnTo>
                  <a:lnTo>
                    <a:pt x="1273" y="4078"/>
                  </a:lnTo>
                  <a:lnTo>
                    <a:pt x="1184" y="4090"/>
                  </a:lnTo>
                  <a:lnTo>
                    <a:pt x="1105" y="4106"/>
                  </a:lnTo>
                  <a:lnTo>
                    <a:pt x="1041" y="4125"/>
                  </a:lnTo>
                  <a:lnTo>
                    <a:pt x="992" y="4146"/>
                  </a:lnTo>
                  <a:lnTo>
                    <a:pt x="962" y="4170"/>
                  </a:lnTo>
                  <a:lnTo>
                    <a:pt x="951" y="4196"/>
                  </a:lnTo>
                  <a:lnTo>
                    <a:pt x="962" y="4222"/>
                  </a:lnTo>
                  <a:lnTo>
                    <a:pt x="992" y="4246"/>
                  </a:lnTo>
                  <a:lnTo>
                    <a:pt x="1041" y="4268"/>
                  </a:lnTo>
                  <a:lnTo>
                    <a:pt x="1105" y="4287"/>
                  </a:lnTo>
                  <a:lnTo>
                    <a:pt x="1184" y="4302"/>
                  </a:lnTo>
                  <a:lnTo>
                    <a:pt x="1273" y="4314"/>
                  </a:lnTo>
                  <a:lnTo>
                    <a:pt x="1372" y="4321"/>
                  </a:lnTo>
                  <a:lnTo>
                    <a:pt x="1479" y="4324"/>
                  </a:lnTo>
                  <a:lnTo>
                    <a:pt x="1585" y="4321"/>
                  </a:lnTo>
                  <a:lnTo>
                    <a:pt x="1684" y="4314"/>
                  </a:lnTo>
                  <a:lnTo>
                    <a:pt x="1773" y="4302"/>
                  </a:lnTo>
                  <a:lnTo>
                    <a:pt x="1852" y="4287"/>
                  </a:lnTo>
                  <a:lnTo>
                    <a:pt x="1916" y="4268"/>
                  </a:lnTo>
                  <a:lnTo>
                    <a:pt x="1965" y="4246"/>
                  </a:lnTo>
                  <a:lnTo>
                    <a:pt x="1995" y="4222"/>
                  </a:lnTo>
                  <a:lnTo>
                    <a:pt x="2006" y="4196"/>
                  </a:lnTo>
                  <a:close/>
                  <a:moveTo>
                    <a:pt x="2329" y="264"/>
                  </a:moveTo>
                  <a:lnTo>
                    <a:pt x="2317" y="243"/>
                  </a:lnTo>
                  <a:lnTo>
                    <a:pt x="2281" y="224"/>
                  </a:lnTo>
                  <a:lnTo>
                    <a:pt x="2226" y="207"/>
                  </a:lnTo>
                  <a:lnTo>
                    <a:pt x="2153" y="193"/>
                  </a:lnTo>
                  <a:lnTo>
                    <a:pt x="2066" y="182"/>
                  </a:lnTo>
                  <a:lnTo>
                    <a:pt x="1967" y="175"/>
                  </a:lnTo>
                  <a:lnTo>
                    <a:pt x="1860" y="173"/>
                  </a:lnTo>
                  <a:lnTo>
                    <a:pt x="1752" y="175"/>
                  </a:lnTo>
                  <a:lnTo>
                    <a:pt x="1653" y="182"/>
                  </a:lnTo>
                  <a:lnTo>
                    <a:pt x="1566" y="193"/>
                  </a:lnTo>
                  <a:lnTo>
                    <a:pt x="1494" y="207"/>
                  </a:lnTo>
                  <a:lnTo>
                    <a:pt x="1438" y="224"/>
                  </a:lnTo>
                  <a:lnTo>
                    <a:pt x="1403" y="243"/>
                  </a:lnTo>
                  <a:lnTo>
                    <a:pt x="1391" y="264"/>
                  </a:lnTo>
                  <a:lnTo>
                    <a:pt x="1403" y="285"/>
                  </a:lnTo>
                  <a:lnTo>
                    <a:pt x="1438" y="304"/>
                  </a:lnTo>
                  <a:lnTo>
                    <a:pt x="1494" y="321"/>
                  </a:lnTo>
                  <a:lnTo>
                    <a:pt x="1566" y="335"/>
                  </a:lnTo>
                  <a:lnTo>
                    <a:pt x="1653" y="346"/>
                  </a:lnTo>
                  <a:lnTo>
                    <a:pt x="1752" y="353"/>
                  </a:lnTo>
                  <a:lnTo>
                    <a:pt x="1860" y="355"/>
                  </a:lnTo>
                  <a:lnTo>
                    <a:pt x="1967" y="353"/>
                  </a:lnTo>
                  <a:lnTo>
                    <a:pt x="2066" y="346"/>
                  </a:lnTo>
                  <a:lnTo>
                    <a:pt x="2153" y="335"/>
                  </a:lnTo>
                  <a:lnTo>
                    <a:pt x="2226" y="321"/>
                  </a:lnTo>
                  <a:lnTo>
                    <a:pt x="2281" y="304"/>
                  </a:lnTo>
                  <a:lnTo>
                    <a:pt x="2317" y="285"/>
                  </a:lnTo>
                  <a:lnTo>
                    <a:pt x="2329" y="264"/>
                  </a:lnTo>
                  <a:close/>
                  <a:moveTo>
                    <a:pt x="5713" y="4991"/>
                  </a:moveTo>
                  <a:lnTo>
                    <a:pt x="5702" y="4965"/>
                  </a:lnTo>
                  <a:lnTo>
                    <a:pt x="5672" y="4941"/>
                  </a:lnTo>
                  <a:lnTo>
                    <a:pt x="5623" y="4919"/>
                  </a:lnTo>
                  <a:lnTo>
                    <a:pt x="5559" y="4900"/>
                  </a:lnTo>
                  <a:lnTo>
                    <a:pt x="5481" y="4885"/>
                  </a:lnTo>
                  <a:lnTo>
                    <a:pt x="5391" y="4873"/>
                  </a:lnTo>
                  <a:lnTo>
                    <a:pt x="5292" y="4865"/>
                  </a:lnTo>
                  <a:lnTo>
                    <a:pt x="5186" y="4863"/>
                  </a:lnTo>
                  <a:lnTo>
                    <a:pt x="5079" y="4865"/>
                  </a:lnTo>
                  <a:lnTo>
                    <a:pt x="4980" y="4873"/>
                  </a:lnTo>
                  <a:lnTo>
                    <a:pt x="4891" y="4885"/>
                  </a:lnTo>
                  <a:lnTo>
                    <a:pt x="4813" y="4900"/>
                  </a:lnTo>
                  <a:lnTo>
                    <a:pt x="4748" y="4919"/>
                  </a:lnTo>
                  <a:lnTo>
                    <a:pt x="4700" y="4941"/>
                  </a:lnTo>
                  <a:lnTo>
                    <a:pt x="4669" y="4965"/>
                  </a:lnTo>
                  <a:lnTo>
                    <a:pt x="4658" y="4991"/>
                  </a:lnTo>
                  <a:lnTo>
                    <a:pt x="4669" y="5016"/>
                  </a:lnTo>
                  <a:lnTo>
                    <a:pt x="4700" y="5040"/>
                  </a:lnTo>
                  <a:lnTo>
                    <a:pt x="4748" y="5062"/>
                  </a:lnTo>
                  <a:lnTo>
                    <a:pt x="4813" y="5081"/>
                  </a:lnTo>
                  <a:lnTo>
                    <a:pt x="4891" y="5097"/>
                  </a:lnTo>
                  <a:lnTo>
                    <a:pt x="4980" y="5108"/>
                  </a:lnTo>
                  <a:lnTo>
                    <a:pt x="5079" y="5116"/>
                  </a:lnTo>
                  <a:lnTo>
                    <a:pt x="5186" y="5119"/>
                  </a:lnTo>
                  <a:lnTo>
                    <a:pt x="5292" y="5116"/>
                  </a:lnTo>
                  <a:lnTo>
                    <a:pt x="5391" y="5108"/>
                  </a:lnTo>
                  <a:lnTo>
                    <a:pt x="5481" y="5097"/>
                  </a:lnTo>
                  <a:lnTo>
                    <a:pt x="5559" y="5081"/>
                  </a:lnTo>
                  <a:lnTo>
                    <a:pt x="5623" y="5062"/>
                  </a:lnTo>
                  <a:lnTo>
                    <a:pt x="5672" y="5040"/>
                  </a:lnTo>
                  <a:lnTo>
                    <a:pt x="5702" y="5016"/>
                  </a:lnTo>
                  <a:lnTo>
                    <a:pt x="5713" y="4991"/>
                  </a:lnTo>
                  <a:close/>
                  <a:moveTo>
                    <a:pt x="5928" y="2199"/>
                  </a:moveTo>
                  <a:lnTo>
                    <a:pt x="5921" y="2172"/>
                  </a:lnTo>
                  <a:lnTo>
                    <a:pt x="5901" y="2146"/>
                  </a:lnTo>
                  <a:lnTo>
                    <a:pt x="5869" y="2122"/>
                  </a:lnTo>
                  <a:lnTo>
                    <a:pt x="5824" y="2098"/>
                  </a:lnTo>
                  <a:lnTo>
                    <a:pt x="5770" y="2077"/>
                  </a:lnTo>
                  <a:lnTo>
                    <a:pt x="5705" y="2057"/>
                  </a:lnTo>
                  <a:lnTo>
                    <a:pt x="5631" y="2039"/>
                  </a:lnTo>
                  <a:lnTo>
                    <a:pt x="5549" y="2023"/>
                  </a:lnTo>
                  <a:lnTo>
                    <a:pt x="5459" y="2010"/>
                  </a:lnTo>
                  <a:lnTo>
                    <a:pt x="5363" y="1999"/>
                  </a:lnTo>
                  <a:lnTo>
                    <a:pt x="5261" y="1991"/>
                  </a:lnTo>
                  <a:lnTo>
                    <a:pt x="5154" y="1986"/>
                  </a:lnTo>
                  <a:lnTo>
                    <a:pt x="5043" y="1985"/>
                  </a:lnTo>
                  <a:lnTo>
                    <a:pt x="4932" y="1986"/>
                  </a:lnTo>
                  <a:lnTo>
                    <a:pt x="4825" y="1991"/>
                  </a:lnTo>
                  <a:lnTo>
                    <a:pt x="4723" y="1999"/>
                  </a:lnTo>
                  <a:lnTo>
                    <a:pt x="4627" y="2010"/>
                  </a:lnTo>
                  <a:lnTo>
                    <a:pt x="4537" y="2023"/>
                  </a:lnTo>
                  <a:lnTo>
                    <a:pt x="4455" y="2039"/>
                  </a:lnTo>
                  <a:lnTo>
                    <a:pt x="4381" y="2057"/>
                  </a:lnTo>
                  <a:lnTo>
                    <a:pt x="4317" y="2077"/>
                  </a:lnTo>
                  <a:lnTo>
                    <a:pt x="4262" y="2098"/>
                  </a:lnTo>
                  <a:lnTo>
                    <a:pt x="4218" y="2122"/>
                  </a:lnTo>
                  <a:lnTo>
                    <a:pt x="4185" y="2146"/>
                  </a:lnTo>
                  <a:lnTo>
                    <a:pt x="4165" y="2172"/>
                  </a:lnTo>
                  <a:lnTo>
                    <a:pt x="4158" y="2199"/>
                  </a:lnTo>
                  <a:lnTo>
                    <a:pt x="4165" y="2226"/>
                  </a:lnTo>
                  <a:lnTo>
                    <a:pt x="4185" y="2252"/>
                  </a:lnTo>
                  <a:lnTo>
                    <a:pt x="4218" y="2276"/>
                  </a:lnTo>
                  <a:lnTo>
                    <a:pt x="4262" y="2300"/>
                  </a:lnTo>
                  <a:lnTo>
                    <a:pt x="4317" y="2321"/>
                  </a:lnTo>
                  <a:lnTo>
                    <a:pt x="4381" y="2341"/>
                  </a:lnTo>
                  <a:lnTo>
                    <a:pt x="4455" y="2359"/>
                  </a:lnTo>
                  <a:lnTo>
                    <a:pt x="4537" y="2375"/>
                  </a:lnTo>
                  <a:lnTo>
                    <a:pt x="4627" y="2388"/>
                  </a:lnTo>
                  <a:lnTo>
                    <a:pt x="4723" y="2399"/>
                  </a:lnTo>
                  <a:lnTo>
                    <a:pt x="4825" y="2407"/>
                  </a:lnTo>
                  <a:lnTo>
                    <a:pt x="4932" y="2411"/>
                  </a:lnTo>
                  <a:lnTo>
                    <a:pt x="5043" y="2413"/>
                  </a:lnTo>
                  <a:lnTo>
                    <a:pt x="5154" y="2411"/>
                  </a:lnTo>
                  <a:lnTo>
                    <a:pt x="5261" y="2407"/>
                  </a:lnTo>
                  <a:lnTo>
                    <a:pt x="5363" y="2399"/>
                  </a:lnTo>
                  <a:lnTo>
                    <a:pt x="5459" y="2388"/>
                  </a:lnTo>
                  <a:lnTo>
                    <a:pt x="5549" y="2375"/>
                  </a:lnTo>
                  <a:lnTo>
                    <a:pt x="5631" y="2359"/>
                  </a:lnTo>
                  <a:lnTo>
                    <a:pt x="5705" y="2341"/>
                  </a:lnTo>
                  <a:lnTo>
                    <a:pt x="5770" y="2321"/>
                  </a:lnTo>
                  <a:lnTo>
                    <a:pt x="5824" y="2300"/>
                  </a:lnTo>
                  <a:lnTo>
                    <a:pt x="5869" y="2276"/>
                  </a:lnTo>
                  <a:lnTo>
                    <a:pt x="5901" y="2252"/>
                  </a:lnTo>
                  <a:lnTo>
                    <a:pt x="5921" y="2226"/>
                  </a:lnTo>
                  <a:lnTo>
                    <a:pt x="5928" y="2199"/>
                  </a:lnTo>
                  <a:close/>
                  <a:moveTo>
                    <a:pt x="8629" y="128"/>
                  </a:moveTo>
                  <a:lnTo>
                    <a:pt x="8618" y="102"/>
                  </a:lnTo>
                  <a:lnTo>
                    <a:pt x="8588" y="78"/>
                  </a:lnTo>
                  <a:lnTo>
                    <a:pt x="8539" y="57"/>
                  </a:lnTo>
                  <a:lnTo>
                    <a:pt x="8475" y="38"/>
                  </a:lnTo>
                  <a:lnTo>
                    <a:pt x="8396" y="22"/>
                  </a:lnTo>
                  <a:lnTo>
                    <a:pt x="8307" y="10"/>
                  </a:lnTo>
                  <a:lnTo>
                    <a:pt x="8208" y="3"/>
                  </a:lnTo>
                  <a:lnTo>
                    <a:pt x="8102" y="0"/>
                  </a:lnTo>
                  <a:lnTo>
                    <a:pt x="7995" y="3"/>
                  </a:lnTo>
                  <a:lnTo>
                    <a:pt x="7896" y="10"/>
                  </a:lnTo>
                  <a:lnTo>
                    <a:pt x="7807" y="22"/>
                  </a:lnTo>
                  <a:lnTo>
                    <a:pt x="7728" y="38"/>
                  </a:lnTo>
                  <a:lnTo>
                    <a:pt x="7664" y="57"/>
                  </a:lnTo>
                  <a:lnTo>
                    <a:pt x="7615" y="78"/>
                  </a:lnTo>
                  <a:lnTo>
                    <a:pt x="7585" y="102"/>
                  </a:lnTo>
                  <a:lnTo>
                    <a:pt x="7574" y="128"/>
                  </a:lnTo>
                  <a:lnTo>
                    <a:pt x="7585" y="154"/>
                  </a:lnTo>
                  <a:lnTo>
                    <a:pt x="7615" y="178"/>
                  </a:lnTo>
                  <a:lnTo>
                    <a:pt x="7664" y="200"/>
                  </a:lnTo>
                  <a:lnTo>
                    <a:pt x="7728" y="219"/>
                  </a:lnTo>
                  <a:lnTo>
                    <a:pt x="7807" y="234"/>
                  </a:lnTo>
                  <a:lnTo>
                    <a:pt x="7896" y="246"/>
                  </a:lnTo>
                  <a:lnTo>
                    <a:pt x="7995" y="253"/>
                  </a:lnTo>
                  <a:lnTo>
                    <a:pt x="8102" y="256"/>
                  </a:lnTo>
                  <a:lnTo>
                    <a:pt x="8208" y="253"/>
                  </a:lnTo>
                  <a:lnTo>
                    <a:pt x="8307" y="246"/>
                  </a:lnTo>
                  <a:lnTo>
                    <a:pt x="8396" y="234"/>
                  </a:lnTo>
                  <a:lnTo>
                    <a:pt x="8475" y="219"/>
                  </a:lnTo>
                  <a:lnTo>
                    <a:pt x="8539" y="200"/>
                  </a:lnTo>
                  <a:lnTo>
                    <a:pt x="8588" y="178"/>
                  </a:lnTo>
                  <a:lnTo>
                    <a:pt x="8618" y="154"/>
                  </a:lnTo>
                  <a:lnTo>
                    <a:pt x="8629" y="128"/>
                  </a:lnTo>
                  <a:close/>
                  <a:moveTo>
                    <a:pt x="9519" y="4087"/>
                  </a:moveTo>
                  <a:lnTo>
                    <a:pt x="9508" y="4062"/>
                  </a:lnTo>
                  <a:lnTo>
                    <a:pt x="9477" y="4038"/>
                  </a:lnTo>
                  <a:lnTo>
                    <a:pt x="9429" y="4016"/>
                  </a:lnTo>
                  <a:lnTo>
                    <a:pt x="9364" y="3997"/>
                  </a:lnTo>
                  <a:lnTo>
                    <a:pt x="9286" y="3981"/>
                  </a:lnTo>
                  <a:lnTo>
                    <a:pt x="9197" y="3970"/>
                  </a:lnTo>
                  <a:lnTo>
                    <a:pt x="9098" y="3962"/>
                  </a:lnTo>
                  <a:lnTo>
                    <a:pt x="8991" y="3960"/>
                  </a:lnTo>
                  <a:lnTo>
                    <a:pt x="8885" y="3962"/>
                  </a:lnTo>
                  <a:lnTo>
                    <a:pt x="8786" y="3970"/>
                  </a:lnTo>
                  <a:lnTo>
                    <a:pt x="8696" y="3981"/>
                  </a:lnTo>
                  <a:lnTo>
                    <a:pt x="8618" y="3997"/>
                  </a:lnTo>
                  <a:lnTo>
                    <a:pt x="8554" y="4016"/>
                  </a:lnTo>
                  <a:lnTo>
                    <a:pt x="8505" y="4038"/>
                  </a:lnTo>
                  <a:lnTo>
                    <a:pt x="8474" y="4062"/>
                  </a:lnTo>
                  <a:lnTo>
                    <a:pt x="8464" y="4087"/>
                  </a:lnTo>
                  <a:lnTo>
                    <a:pt x="8474" y="4113"/>
                  </a:lnTo>
                  <a:lnTo>
                    <a:pt x="8505" y="4137"/>
                  </a:lnTo>
                  <a:lnTo>
                    <a:pt x="8554" y="4159"/>
                  </a:lnTo>
                  <a:lnTo>
                    <a:pt x="8618" y="4178"/>
                  </a:lnTo>
                  <a:lnTo>
                    <a:pt x="8696" y="4193"/>
                  </a:lnTo>
                  <a:lnTo>
                    <a:pt x="8786" y="4205"/>
                  </a:lnTo>
                  <a:lnTo>
                    <a:pt x="8885" y="4213"/>
                  </a:lnTo>
                  <a:lnTo>
                    <a:pt x="8991" y="4215"/>
                  </a:lnTo>
                  <a:lnTo>
                    <a:pt x="9098" y="4213"/>
                  </a:lnTo>
                  <a:lnTo>
                    <a:pt x="9197" y="4205"/>
                  </a:lnTo>
                  <a:lnTo>
                    <a:pt x="9286" y="4193"/>
                  </a:lnTo>
                  <a:lnTo>
                    <a:pt x="9364" y="4178"/>
                  </a:lnTo>
                  <a:lnTo>
                    <a:pt x="9429" y="4159"/>
                  </a:lnTo>
                  <a:lnTo>
                    <a:pt x="9477" y="4137"/>
                  </a:lnTo>
                  <a:lnTo>
                    <a:pt x="9508" y="4113"/>
                  </a:lnTo>
                  <a:lnTo>
                    <a:pt x="9519" y="4087"/>
                  </a:lnTo>
                  <a:close/>
                  <a:moveTo>
                    <a:pt x="9933" y="2210"/>
                  </a:moveTo>
                  <a:lnTo>
                    <a:pt x="9922" y="2184"/>
                  </a:lnTo>
                  <a:lnTo>
                    <a:pt x="9891" y="2160"/>
                  </a:lnTo>
                  <a:lnTo>
                    <a:pt x="9843" y="2139"/>
                  </a:lnTo>
                  <a:lnTo>
                    <a:pt x="9778" y="2120"/>
                  </a:lnTo>
                  <a:lnTo>
                    <a:pt x="9700" y="2104"/>
                  </a:lnTo>
                  <a:lnTo>
                    <a:pt x="9611" y="2092"/>
                  </a:lnTo>
                  <a:lnTo>
                    <a:pt x="9512" y="2085"/>
                  </a:lnTo>
                  <a:lnTo>
                    <a:pt x="9405" y="2082"/>
                  </a:lnTo>
                  <a:lnTo>
                    <a:pt x="9299" y="2085"/>
                  </a:lnTo>
                  <a:lnTo>
                    <a:pt x="9200" y="2092"/>
                  </a:lnTo>
                  <a:lnTo>
                    <a:pt x="9110" y="2104"/>
                  </a:lnTo>
                  <a:lnTo>
                    <a:pt x="9032" y="2120"/>
                  </a:lnTo>
                  <a:lnTo>
                    <a:pt x="8968" y="2139"/>
                  </a:lnTo>
                  <a:lnTo>
                    <a:pt x="8919" y="2160"/>
                  </a:lnTo>
                  <a:lnTo>
                    <a:pt x="8888" y="2184"/>
                  </a:lnTo>
                  <a:lnTo>
                    <a:pt x="8878" y="2210"/>
                  </a:lnTo>
                  <a:lnTo>
                    <a:pt x="8888" y="2236"/>
                  </a:lnTo>
                  <a:lnTo>
                    <a:pt x="8919" y="2260"/>
                  </a:lnTo>
                  <a:lnTo>
                    <a:pt x="8968" y="2282"/>
                  </a:lnTo>
                  <a:lnTo>
                    <a:pt x="9032" y="2301"/>
                  </a:lnTo>
                  <a:lnTo>
                    <a:pt x="9110" y="2316"/>
                  </a:lnTo>
                  <a:lnTo>
                    <a:pt x="9200" y="2328"/>
                  </a:lnTo>
                  <a:lnTo>
                    <a:pt x="9299" y="2335"/>
                  </a:lnTo>
                  <a:lnTo>
                    <a:pt x="9405" y="2338"/>
                  </a:lnTo>
                  <a:lnTo>
                    <a:pt x="9512" y="2335"/>
                  </a:lnTo>
                  <a:lnTo>
                    <a:pt x="9611" y="2328"/>
                  </a:lnTo>
                  <a:lnTo>
                    <a:pt x="9700" y="2316"/>
                  </a:lnTo>
                  <a:lnTo>
                    <a:pt x="9778" y="2301"/>
                  </a:lnTo>
                  <a:lnTo>
                    <a:pt x="9843" y="2282"/>
                  </a:lnTo>
                  <a:lnTo>
                    <a:pt x="9891" y="2260"/>
                  </a:lnTo>
                  <a:lnTo>
                    <a:pt x="9922" y="2236"/>
                  </a:lnTo>
                  <a:lnTo>
                    <a:pt x="9933" y="2210"/>
                  </a:lnTo>
                  <a:close/>
                </a:path>
              </a:pathLst>
            </a:custGeom>
            <a:solidFill>
              <a:srgbClr val="7F7F7F">
                <a:alpha val="15689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9007" y="2107"/>
              <a:ext cx="1094" cy="612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154" y="0"/>
                </a:cxn>
                <a:cxn ang="0">
                  <a:pos x="0" y="153"/>
                </a:cxn>
                <a:cxn ang="0">
                  <a:pos x="0" y="612"/>
                </a:cxn>
                <a:cxn ang="0">
                  <a:pos x="1094" y="612"/>
                </a:cxn>
                <a:cxn ang="0">
                  <a:pos x="1094" y="153"/>
                </a:cxn>
                <a:cxn ang="0">
                  <a:pos x="940" y="0"/>
                </a:cxn>
              </a:cxnLst>
              <a:rect l="0" t="0" r="r" b="b"/>
              <a:pathLst>
                <a:path w="1094" h="612">
                  <a:moveTo>
                    <a:pt x="940" y="0"/>
                  </a:moveTo>
                  <a:lnTo>
                    <a:pt x="154" y="0"/>
                  </a:lnTo>
                  <a:lnTo>
                    <a:pt x="0" y="153"/>
                  </a:lnTo>
                  <a:lnTo>
                    <a:pt x="0" y="612"/>
                  </a:lnTo>
                  <a:lnTo>
                    <a:pt x="1094" y="612"/>
                  </a:lnTo>
                  <a:lnTo>
                    <a:pt x="1094" y="153"/>
                  </a:lnTo>
                  <a:lnTo>
                    <a:pt x="940" y="0"/>
                  </a:lnTo>
                  <a:close/>
                </a:path>
              </a:pathLst>
            </a:custGeom>
            <a:solidFill>
              <a:srgbClr val="3E4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0" name="AutoShape 46"/>
            <p:cNvSpPr>
              <a:spLocks/>
            </p:cNvSpPr>
            <p:nvPr/>
          </p:nvSpPr>
          <p:spPr bwMode="auto">
            <a:xfrm>
              <a:off x="8909" y="2107"/>
              <a:ext cx="1290" cy="698"/>
            </a:xfrm>
            <a:custGeom>
              <a:avLst/>
              <a:gdLst/>
              <a:ahLst/>
              <a:cxnLst>
                <a:cxn ang="0">
                  <a:pos x="252" y="0"/>
                </a:cxn>
                <a:cxn ang="0">
                  <a:pos x="98" y="153"/>
                </a:cxn>
                <a:cxn ang="0">
                  <a:pos x="98" y="612"/>
                </a:cxn>
                <a:cxn ang="0">
                  <a:pos x="252" y="0"/>
                </a:cxn>
                <a:cxn ang="0">
                  <a:pos x="927" y="178"/>
                </a:cxn>
                <a:cxn ang="0">
                  <a:pos x="356" y="178"/>
                </a:cxn>
                <a:cxn ang="0">
                  <a:pos x="356" y="434"/>
                </a:cxn>
                <a:cxn ang="0">
                  <a:pos x="927" y="434"/>
                </a:cxn>
                <a:cxn ang="0">
                  <a:pos x="927" y="178"/>
                </a:cxn>
                <a:cxn ang="0">
                  <a:pos x="1192" y="153"/>
                </a:cxn>
                <a:cxn ang="0">
                  <a:pos x="1038" y="0"/>
                </a:cxn>
                <a:cxn ang="0">
                  <a:pos x="1192" y="612"/>
                </a:cxn>
                <a:cxn ang="0">
                  <a:pos x="1192" y="153"/>
                </a:cxn>
                <a:cxn ang="0">
                  <a:pos x="1290" y="612"/>
                </a:cxn>
                <a:cxn ang="0">
                  <a:pos x="1192" y="612"/>
                </a:cxn>
                <a:cxn ang="0">
                  <a:pos x="98" y="612"/>
                </a:cxn>
                <a:cxn ang="0">
                  <a:pos x="0" y="612"/>
                </a:cxn>
                <a:cxn ang="0">
                  <a:pos x="0" y="698"/>
                </a:cxn>
                <a:cxn ang="0">
                  <a:pos x="1290" y="698"/>
                </a:cxn>
                <a:cxn ang="0">
                  <a:pos x="1290" y="612"/>
                </a:cxn>
              </a:cxnLst>
              <a:rect l="0" t="0" r="r" b="b"/>
              <a:pathLst>
                <a:path w="1290" h="698">
                  <a:moveTo>
                    <a:pt x="252" y="0"/>
                  </a:moveTo>
                  <a:lnTo>
                    <a:pt x="98" y="153"/>
                  </a:lnTo>
                  <a:lnTo>
                    <a:pt x="98" y="612"/>
                  </a:lnTo>
                  <a:lnTo>
                    <a:pt x="252" y="0"/>
                  </a:lnTo>
                  <a:close/>
                  <a:moveTo>
                    <a:pt x="927" y="178"/>
                  </a:moveTo>
                  <a:lnTo>
                    <a:pt x="356" y="178"/>
                  </a:lnTo>
                  <a:lnTo>
                    <a:pt x="356" y="434"/>
                  </a:lnTo>
                  <a:lnTo>
                    <a:pt x="927" y="434"/>
                  </a:lnTo>
                  <a:lnTo>
                    <a:pt x="927" y="178"/>
                  </a:lnTo>
                  <a:close/>
                  <a:moveTo>
                    <a:pt x="1192" y="153"/>
                  </a:moveTo>
                  <a:lnTo>
                    <a:pt x="1038" y="0"/>
                  </a:lnTo>
                  <a:lnTo>
                    <a:pt x="1192" y="612"/>
                  </a:lnTo>
                  <a:lnTo>
                    <a:pt x="1192" y="153"/>
                  </a:lnTo>
                  <a:close/>
                  <a:moveTo>
                    <a:pt x="1290" y="612"/>
                  </a:moveTo>
                  <a:lnTo>
                    <a:pt x="1192" y="612"/>
                  </a:lnTo>
                  <a:lnTo>
                    <a:pt x="98" y="612"/>
                  </a:lnTo>
                  <a:lnTo>
                    <a:pt x="0" y="612"/>
                  </a:lnTo>
                  <a:lnTo>
                    <a:pt x="0" y="698"/>
                  </a:lnTo>
                  <a:lnTo>
                    <a:pt x="1290" y="698"/>
                  </a:lnTo>
                  <a:lnTo>
                    <a:pt x="1290" y="612"/>
                  </a:lnTo>
                  <a:close/>
                </a:path>
              </a:pathLst>
            </a:custGeom>
            <a:solidFill>
              <a:srgbClr val="242D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1" name="AutoShape 47"/>
            <p:cNvSpPr>
              <a:spLocks/>
            </p:cNvSpPr>
            <p:nvPr/>
          </p:nvSpPr>
          <p:spPr bwMode="auto">
            <a:xfrm>
              <a:off x="8749" y="541"/>
              <a:ext cx="1609" cy="814"/>
            </a:xfrm>
            <a:custGeom>
              <a:avLst/>
              <a:gdLst/>
              <a:ahLst/>
              <a:cxnLst>
                <a:cxn ang="0">
                  <a:pos x="439" y="678"/>
                </a:cxn>
                <a:cxn ang="0">
                  <a:pos x="399" y="617"/>
                </a:cxn>
                <a:cxn ang="0">
                  <a:pos x="367" y="590"/>
                </a:cxn>
                <a:cxn ang="0">
                  <a:pos x="331" y="562"/>
                </a:cxn>
                <a:cxn ang="0">
                  <a:pos x="244" y="481"/>
                </a:cxn>
                <a:cxn ang="0">
                  <a:pos x="159" y="378"/>
                </a:cxn>
                <a:cxn ang="0">
                  <a:pos x="93" y="241"/>
                </a:cxn>
                <a:cxn ang="0">
                  <a:pos x="61" y="61"/>
                </a:cxn>
                <a:cxn ang="0">
                  <a:pos x="220" y="121"/>
                </a:cxn>
                <a:cxn ang="0">
                  <a:pos x="297" y="202"/>
                </a:cxn>
                <a:cxn ang="0">
                  <a:pos x="350" y="152"/>
                </a:cxn>
                <a:cxn ang="0">
                  <a:pos x="293" y="117"/>
                </a:cxn>
                <a:cxn ang="0">
                  <a:pos x="269" y="61"/>
                </a:cxn>
                <a:cxn ang="0">
                  <a:pos x="264" y="0"/>
                </a:cxn>
                <a:cxn ang="0">
                  <a:pos x="0" y="30"/>
                </a:cxn>
                <a:cxn ang="0">
                  <a:pos x="23" y="222"/>
                </a:cxn>
                <a:cxn ang="0">
                  <a:pos x="84" y="371"/>
                </a:cxn>
                <a:cxn ang="0">
                  <a:pos x="166" y="484"/>
                </a:cxn>
                <a:cxn ang="0">
                  <a:pos x="254" y="570"/>
                </a:cxn>
                <a:cxn ang="0">
                  <a:pos x="356" y="666"/>
                </a:cxn>
                <a:cxn ang="0">
                  <a:pos x="377" y="697"/>
                </a:cxn>
                <a:cxn ang="0">
                  <a:pos x="380" y="727"/>
                </a:cxn>
                <a:cxn ang="0">
                  <a:pos x="368" y="746"/>
                </a:cxn>
                <a:cxn ang="0">
                  <a:pos x="368" y="813"/>
                </a:cxn>
                <a:cxn ang="0">
                  <a:pos x="416" y="785"/>
                </a:cxn>
                <a:cxn ang="0">
                  <a:pos x="442" y="739"/>
                </a:cxn>
                <a:cxn ang="0">
                  <a:pos x="1608" y="0"/>
                </a:cxn>
                <a:cxn ang="0">
                  <a:pos x="1344" y="30"/>
                </a:cxn>
                <a:cxn ang="0">
                  <a:pos x="1315" y="117"/>
                </a:cxn>
                <a:cxn ang="0">
                  <a:pos x="1258" y="152"/>
                </a:cxn>
                <a:cxn ang="0">
                  <a:pos x="1311" y="202"/>
                </a:cxn>
                <a:cxn ang="0">
                  <a:pos x="1388" y="121"/>
                </a:cxn>
                <a:cxn ang="0">
                  <a:pos x="1547" y="61"/>
                </a:cxn>
                <a:cxn ang="0">
                  <a:pos x="1515" y="241"/>
                </a:cxn>
                <a:cxn ang="0">
                  <a:pos x="1449" y="378"/>
                </a:cxn>
                <a:cxn ang="0">
                  <a:pos x="1364" y="481"/>
                </a:cxn>
                <a:cxn ang="0">
                  <a:pos x="1277" y="562"/>
                </a:cxn>
                <a:cxn ang="0">
                  <a:pos x="1241" y="590"/>
                </a:cxn>
                <a:cxn ang="0">
                  <a:pos x="1209" y="617"/>
                </a:cxn>
                <a:cxn ang="0">
                  <a:pos x="1169" y="678"/>
                </a:cxn>
                <a:cxn ang="0">
                  <a:pos x="1166" y="739"/>
                </a:cxn>
                <a:cxn ang="0">
                  <a:pos x="1192" y="785"/>
                </a:cxn>
                <a:cxn ang="0">
                  <a:pos x="1240" y="813"/>
                </a:cxn>
                <a:cxn ang="0">
                  <a:pos x="1240" y="746"/>
                </a:cxn>
                <a:cxn ang="0">
                  <a:pos x="1228" y="727"/>
                </a:cxn>
                <a:cxn ang="0">
                  <a:pos x="1231" y="697"/>
                </a:cxn>
                <a:cxn ang="0">
                  <a:pos x="1252" y="666"/>
                </a:cxn>
                <a:cxn ang="0">
                  <a:pos x="1355" y="570"/>
                </a:cxn>
                <a:cxn ang="0">
                  <a:pos x="1442" y="484"/>
                </a:cxn>
                <a:cxn ang="0">
                  <a:pos x="1524" y="371"/>
                </a:cxn>
                <a:cxn ang="0">
                  <a:pos x="1585" y="222"/>
                </a:cxn>
                <a:cxn ang="0">
                  <a:pos x="1607" y="61"/>
                </a:cxn>
                <a:cxn ang="0">
                  <a:pos x="1608" y="0"/>
                </a:cxn>
              </a:cxnLst>
              <a:rect l="0" t="0" r="r" b="b"/>
              <a:pathLst>
                <a:path w="1609" h="814">
                  <a:moveTo>
                    <a:pt x="445" y="710"/>
                  </a:moveTo>
                  <a:lnTo>
                    <a:pt x="439" y="678"/>
                  </a:lnTo>
                  <a:lnTo>
                    <a:pt x="423" y="647"/>
                  </a:lnTo>
                  <a:lnTo>
                    <a:pt x="399" y="617"/>
                  </a:lnTo>
                  <a:lnTo>
                    <a:pt x="384" y="603"/>
                  </a:lnTo>
                  <a:lnTo>
                    <a:pt x="367" y="590"/>
                  </a:lnTo>
                  <a:lnTo>
                    <a:pt x="350" y="576"/>
                  </a:lnTo>
                  <a:lnTo>
                    <a:pt x="331" y="562"/>
                  </a:lnTo>
                  <a:lnTo>
                    <a:pt x="288" y="524"/>
                  </a:lnTo>
                  <a:lnTo>
                    <a:pt x="244" y="481"/>
                  </a:lnTo>
                  <a:lnTo>
                    <a:pt x="200" y="433"/>
                  </a:lnTo>
                  <a:lnTo>
                    <a:pt x="159" y="378"/>
                  </a:lnTo>
                  <a:lnTo>
                    <a:pt x="123" y="315"/>
                  </a:lnTo>
                  <a:lnTo>
                    <a:pt x="93" y="241"/>
                  </a:lnTo>
                  <a:lnTo>
                    <a:pt x="72" y="157"/>
                  </a:lnTo>
                  <a:lnTo>
                    <a:pt x="61" y="61"/>
                  </a:lnTo>
                  <a:lnTo>
                    <a:pt x="202" y="61"/>
                  </a:lnTo>
                  <a:lnTo>
                    <a:pt x="220" y="121"/>
                  </a:lnTo>
                  <a:lnTo>
                    <a:pt x="253" y="169"/>
                  </a:lnTo>
                  <a:lnTo>
                    <a:pt x="297" y="202"/>
                  </a:lnTo>
                  <a:lnTo>
                    <a:pt x="350" y="214"/>
                  </a:lnTo>
                  <a:lnTo>
                    <a:pt x="350" y="152"/>
                  </a:lnTo>
                  <a:lnTo>
                    <a:pt x="321" y="143"/>
                  </a:lnTo>
                  <a:lnTo>
                    <a:pt x="293" y="117"/>
                  </a:lnTo>
                  <a:lnTo>
                    <a:pt x="272" y="78"/>
                  </a:lnTo>
                  <a:lnTo>
                    <a:pt x="269" y="61"/>
                  </a:lnTo>
                  <a:lnTo>
                    <a:pt x="264" y="30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6" y="132"/>
                  </a:lnTo>
                  <a:lnTo>
                    <a:pt x="23" y="222"/>
                  </a:lnTo>
                  <a:lnTo>
                    <a:pt x="50" y="301"/>
                  </a:lnTo>
                  <a:lnTo>
                    <a:pt x="84" y="371"/>
                  </a:lnTo>
                  <a:lnTo>
                    <a:pt x="123" y="432"/>
                  </a:lnTo>
                  <a:lnTo>
                    <a:pt x="166" y="484"/>
                  </a:lnTo>
                  <a:lnTo>
                    <a:pt x="210" y="530"/>
                  </a:lnTo>
                  <a:lnTo>
                    <a:pt x="254" y="570"/>
                  </a:lnTo>
                  <a:lnTo>
                    <a:pt x="294" y="605"/>
                  </a:lnTo>
                  <a:lnTo>
                    <a:pt x="356" y="666"/>
                  </a:lnTo>
                  <a:lnTo>
                    <a:pt x="368" y="681"/>
                  </a:lnTo>
                  <a:lnTo>
                    <a:pt x="377" y="697"/>
                  </a:lnTo>
                  <a:lnTo>
                    <a:pt x="382" y="712"/>
                  </a:lnTo>
                  <a:lnTo>
                    <a:pt x="380" y="727"/>
                  </a:lnTo>
                  <a:lnTo>
                    <a:pt x="380" y="739"/>
                  </a:lnTo>
                  <a:lnTo>
                    <a:pt x="368" y="746"/>
                  </a:lnTo>
                  <a:lnTo>
                    <a:pt x="350" y="752"/>
                  </a:lnTo>
                  <a:lnTo>
                    <a:pt x="368" y="813"/>
                  </a:lnTo>
                  <a:lnTo>
                    <a:pt x="394" y="801"/>
                  </a:lnTo>
                  <a:lnTo>
                    <a:pt x="416" y="785"/>
                  </a:lnTo>
                  <a:lnTo>
                    <a:pt x="433" y="765"/>
                  </a:lnTo>
                  <a:lnTo>
                    <a:pt x="442" y="739"/>
                  </a:lnTo>
                  <a:lnTo>
                    <a:pt x="445" y="710"/>
                  </a:lnTo>
                  <a:close/>
                  <a:moveTo>
                    <a:pt x="1608" y="0"/>
                  </a:moveTo>
                  <a:lnTo>
                    <a:pt x="1344" y="0"/>
                  </a:lnTo>
                  <a:lnTo>
                    <a:pt x="1344" y="30"/>
                  </a:lnTo>
                  <a:lnTo>
                    <a:pt x="1336" y="78"/>
                  </a:lnTo>
                  <a:lnTo>
                    <a:pt x="1315" y="117"/>
                  </a:lnTo>
                  <a:lnTo>
                    <a:pt x="1287" y="143"/>
                  </a:lnTo>
                  <a:lnTo>
                    <a:pt x="1258" y="152"/>
                  </a:lnTo>
                  <a:lnTo>
                    <a:pt x="1258" y="214"/>
                  </a:lnTo>
                  <a:lnTo>
                    <a:pt x="1311" y="202"/>
                  </a:lnTo>
                  <a:lnTo>
                    <a:pt x="1355" y="169"/>
                  </a:lnTo>
                  <a:lnTo>
                    <a:pt x="1388" y="121"/>
                  </a:lnTo>
                  <a:lnTo>
                    <a:pt x="1406" y="61"/>
                  </a:lnTo>
                  <a:lnTo>
                    <a:pt x="1547" y="61"/>
                  </a:lnTo>
                  <a:lnTo>
                    <a:pt x="1536" y="157"/>
                  </a:lnTo>
                  <a:lnTo>
                    <a:pt x="1515" y="241"/>
                  </a:lnTo>
                  <a:lnTo>
                    <a:pt x="1485" y="315"/>
                  </a:lnTo>
                  <a:lnTo>
                    <a:pt x="1449" y="378"/>
                  </a:lnTo>
                  <a:lnTo>
                    <a:pt x="1408" y="433"/>
                  </a:lnTo>
                  <a:lnTo>
                    <a:pt x="1364" y="481"/>
                  </a:lnTo>
                  <a:lnTo>
                    <a:pt x="1320" y="524"/>
                  </a:lnTo>
                  <a:lnTo>
                    <a:pt x="1277" y="562"/>
                  </a:lnTo>
                  <a:lnTo>
                    <a:pt x="1259" y="576"/>
                  </a:lnTo>
                  <a:lnTo>
                    <a:pt x="1241" y="590"/>
                  </a:lnTo>
                  <a:lnTo>
                    <a:pt x="1224" y="603"/>
                  </a:lnTo>
                  <a:lnTo>
                    <a:pt x="1209" y="617"/>
                  </a:lnTo>
                  <a:lnTo>
                    <a:pt x="1185" y="647"/>
                  </a:lnTo>
                  <a:lnTo>
                    <a:pt x="1169" y="678"/>
                  </a:lnTo>
                  <a:lnTo>
                    <a:pt x="1163" y="710"/>
                  </a:lnTo>
                  <a:lnTo>
                    <a:pt x="1166" y="739"/>
                  </a:lnTo>
                  <a:lnTo>
                    <a:pt x="1175" y="765"/>
                  </a:lnTo>
                  <a:lnTo>
                    <a:pt x="1192" y="785"/>
                  </a:lnTo>
                  <a:lnTo>
                    <a:pt x="1214" y="801"/>
                  </a:lnTo>
                  <a:lnTo>
                    <a:pt x="1240" y="813"/>
                  </a:lnTo>
                  <a:lnTo>
                    <a:pt x="1258" y="752"/>
                  </a:lnTo>
                  <a:lnTo>
                    <a:pt x="1240" y="746"/>
                  </a:lnTo>
                  <a:lnTo>
                    <a:pt x="1228" y="739"/>
                  </a:lnTo>
                  <a:lnTo>
                    <a:pt x="1228" y="727"/>
                  </a:lnTo>
                  <a:lnTo>
                    <a:pt x="1226" y="712"/>
                  </a:lnTo>
                  <a:lnTo>
                    <a:pt x="1231" y="697"/>
                  </a:lnTo>
                  <a:lnTo>
                    <a:pt x="1240" y="681"/>
                  </a:lnTo>
                  <a:lnTo>
                    <a:pt x="1252" y="666"/>
                  </a:lnTo>
                  <a:lnTo>
                    <a:pt x="1314" y="605"/>
                  </a:lnTo>
                  <a:lnTo>
                    <a:pt x="1355" y="570"/>
                  </a:lnTo>
                  <a:lnTo>
                    <a:pt x="1398" y="530"/>
                  </a:lnTo>
                  <a:lnTo>
                    <a:pt x="1442" y="484"/>
                  </a:lnTo>
                  <a:lnTo>
                    <a:pt x="1485" y="432"/>
                  </a:lnTo>
                  <a:lnTo>
                    <a:pt x="1524" y="371"/>
                  </a:lnTo>
                  <a:lnTo>
                    <a:pt x="1558" y="301"/>
                  </a:lnTo>
                  <a:lnTo>
                    <a:pt x="1585" y="222"/>
                  </a:lnTo>
                  <a:lnTo>
                    <a:pt x="1602" y="132"/>
                  </a:lnTo>
                  <a:lnTo>
                    <a:pt x="1607" y="61"/>
                  </a:lnTo>
                  <a:lnTo>
                    <a:pt x="1608" y="30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rgbClr val="B68B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9074" y="468"/>
              <a:ext cx="959" cy="1212"/>
            </a:xfrm>
            <a:custGeom>
              <a:avLst/>
              <a:gdLst/>
              <a:ahLst/>
              <a:cxnLst>
                <a:cxn ang="0">
                  <a:pos x="958" y="0"/>
                </a:cxn>
                <a:cxn ang="0">
                  <a:pos x="0" y="0"/>
                </a:cxn>
                <a:cxn ang="0">
                  <a:pos x="0" y="740"/>
                </a:cxn>
                <a:cxn ang="0">
                  <a:pos x="6" y="814"/>
                </a:cxn>
                <a:cxn ang="0">
                  <a:pos x="23" y="885"/>
                </a:cxn>
                <a:cxn ang="0">
                  <a:pos x="52" y="954"/>
                </a:cxn>
                <a:cxn ang="0">
                  <a:pos x="91" y="1018"/>
                </a:cxn>
                <a:cxn ang="0">
                  <a:pos x="141" y="1077"/>
                </a:cxn>
                <a:cxn ang="0">
                  <a:pos x="200" y="1126"/>
                </a:cxn>
                <a:cxn ang="0">
                  <a:pos x="265" y="1164"/>
                </a:cxn>
                <a:cxn ang="0">
                  <a:pos x="334" y="1190"/>
                </a:cxn>
                <a:cxn ang="0">
                  <a:pos x="406" y="1206"/>
                </a:cxn>
                <a:cxn ang="0">
                  <a:pos x="479" y="1211"/>
                </a:cxn>
                <a:cxn ang="0">
                  <a:pos x="553" y="1206"/>
                </a:cxn>
                <a:cxn ang="0">
                  <a:pos x="625" y="1190"/>
                </a:cxn>
                <a:cxn ang="0">
                  <a:pos x="694" y="1164"/>
                </a:cxn>
                <a:cxn ang="0">
                  <a:pos x="758" y="1126"/>
                </a:cxn>
                <a:cxn ang="0">
                  <a:pos x="817" y="1077"/>
                </a:cxn>
                <a:cxn ang="0">
                  <a:pos x="867" y="1018"/>
                </a:cxn>
                <a:cxn ang="0">
                  <a:pos x="906" y="954"/>
                </a:cxn>
                <a:cxn ang="0">
                  <a:pos x="935" y="885"/>
                </a:cxn>
                <a:cxn ang="0">
                  <a:pos x="952" y="814"/>
                </a:cxn>
                <a:cxn ang="0">
                  <a:pos x="958" y="740"/>
                </a:cxn>
                <a:cxn ang="0">
                  <a:pos x="958" y="0"/>
                </a:cxn>
              </a:cxnLst>
              <a:rect l="0" t="0" r="r" b="b"/>
              <a:pathLst>
                <a:path w="959" h="1212">
                  <a:moveTo>
                    <a:pt x="958" y="0"/>
                  </a:moveTo>
                  <a:lnTo>
                    <a:pt x="0" y="0"/>
                  </a:lnTo>
                  <a:lnTo>
                    <a:pt x="0" y="740"/>
                  </a:lnTo>
                  <a:lnTo>
                    <a:pt x="6" y="814"/>
                  </a:lnTo>
                  <a:lnTo>
                    <a:pt x="23" y="885"/>
                  </a:lnTo>
                  <a:lnTo>
                    <a:pt x="52" y="954"/>
                  </a:lnTo>
                  <a:lnTo>
                    <a:pt x="91" y="1018"/>
                  </a:lnTo>
                  <a:lnTo>
                    <a:pt x="141" y="1077"/>
                  </a:lnTo>
                  <a:lnTo>
                    <a:pt x="200" y="1126"/>
                  </a:lnTo>
                  <a:lnTo>
                    <a:pt x="265" y="1164"/>
                  </a:lnTo>
                  <a:lnTo>
                    <a:pt x="334" y="1190"/>
                  </a:lnTo>
                  <a:lnTo>
                    <a:pt x="406" y="1206"/>
                  </a:lnTo>
                  <a:lnTo>
                    <a:pt x="479" y="1211"/>
                  </a:lnTo>
                  <a:lnTo>
                    <a:pt x="553" y="1206"/>
                  </a:lnTo>
                  <a:lnTo>
                    <a:pt x="625" y="1190"/>
                  </a:lnTo>
                  <a:lnTo>
                    <a:pt x="694" y="1164"/>
                  </a:lnTo>
                  <a:lnTo>
                    <a:pt x="758" y="1126"/>
                  </a:lnTo>
                  <a:lnTo>
                    <a:pt x="817" y="1077"/>
                  </a:lnTo>
                  <a:lnTo>
                    <a:pt x="867" y="1018"/>
                  </a:lnTo>
                  <a:lnTo>
                    <a:pt x="906" y="954"/>
                  </a:lnTo>
                  <a:lnTo>
                    <a:pt x="935" y="885"/>
                  </a:lnTo>
                  <a:lnTo>
                    <a:pt x="952" y="814"/>
                  </a:lnTo>
                  <a:lnTo>
                    <a:pt x="958" y="740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F2C1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3" name="AutoShape 49"/>
            <p:cNvSpPr>
              <a:spLocks/>
            </p:cNvSpPr>
            <p:nvPr/>
          </p:nvSpPr>
          <p:spPr bwMode="auto">
            <a:xfrm>
              <a:off x="9155" y="681"/>
              <a:ext cx="192" cy="821"/>
            </a:xfrm>
            <a:custGeom>
              <a:avLst/>
              <a:gdLst/>
              <a:ahLst/>
              <a:cxnLst>
                <a:cxn ang="0">
                  <a:pos x="86" y="43"/>
                </a:cxn>
                <a:cxn ang="0">
                  <a:pos x="83" y="26"/>
                </a:cxn>
                <a:cxn ang="0">
                  <a:pos x="74" y="12"/>
                </a:cxn>
                <a:cxn ang="0">
                  <a:pos x="60" y="3"/>
                </a:cxn>
                <a:cxn ang="0">
                  <a:pos x="43" y="0"/>
                </a:cxn>
                <a:cxn ang="0">
                  <a:pos x="29" y="3"/>
                </a:cxn>
                <a:cxn ang="0">
                  <a:pos x="15" y="12"/>
                </a:cxn>
                <a:cxn ang="0">
                  <a:pos x="4" y="26"/>
                </a:cxn>
                <a:cxn ang="0">
                  <a:pos x="0" y="43"/>
                </a:cxn>
                <a:cxn ang="0">
                  <a:pos x="0" y="214"/>
                </a:cxn>
                <a:cxn ang="0">
                  <a:pos x="4" y="231"/>
                </a:cxn>
                <a:cxn ang="0">
                  <a:pos x="15" y="245"/>
                </a:cxn>
                <a:cxn ang="0">
                  <a:pos x="29" y="254"/>
                </a:cxn>
                <a:cxn ang="0">
                  <a:pos x="43" y="257"/>
                </a:cxn>
                <a:cxn ang="0">
                  <a:pos x="60" y="254"/>
                </a:cxn>
                <a:cxn ang="0">
                  <a:pos x="74" y="245"/>
                </a:cxn>
                <a:cxn ang="0">
                  <a:pos x="83" y="231"/>
                </a:cxn>
                <a:cxn ang="0">
                  <a:pos x="86" y="214"/>
                </a:cxn>
                <a:cxn ang="0">
                  <a:pos x="86" y="43"/>
                </a:cxn>
                <a:cxn ang="0">
                  <a:pos x="192" y="775"/>
                </a:cxn>
                <a:cxn ang="0">
                  <a:pos x="188" y="759"/>
                </a:cxn>
                <a:cxn ang="0">
                  <a:pos x="178" y="747"/>
                </a:cxn>
                <a:cxn ang="0">
                  <a:pos x="140" y="698"/>
                </a:cxn>
                <a:cxn ang="0">
                  <a:pos x="111" y="643"/>
                </a:cxn>
                <a:cxn ang="0">
                  <a:pos x="93" y="586"/>
                </a:cxn>
                <a:cxn ang="0">
                  <a:pos x="86" y="526"/>
                </a:cxn>
                <a:cxn ang="0">
                  <a:pos x="86" y="355"/>
                </a:cxn>
                <a:cxn ang="0">
                  <a:pos x="83" y="338"/>
                </a:cxn>
                <a:cxn ang="0">
                  <a:pos x="74" y="324"/>
                </a:cxn>
                <a:cxn ang="0">
                  <a:pos x="60" y="315"/>
                </a:cxn>
                <a:cxn ang="0">
                  <a:pos x="43" y="312"/>
                </a:cxn>
                <a:cxn ang="0">
                  <a:pos x="29" y="315"/>
                </a:cxn>
                <a:cxn ang="0">
                  <a:pos x="15" y="324"/>
                </a:cxn>
                <a:cxn ang="0">
                  <a:pos x="4" y="338"/>
                </a:cxn>
                <a:cxn ang="0">
                  <a:pos x="0" y="355"/>
                </a:cxn>
                <a:cxn ang="0">
                  <a:pos x="0" y="526"/>
                </a:cxn>
                <a:cxn ang="0">
                  <a:pos x="8" y="603"/>
                </a:cxn>
                <a:cxn ang="0">
                  <a:pos x="31" y="676"/>
                </a:cxn>
                <a:cxn ang="0">
                  <a:pos x="67" y="745"/>
                </a:cxn>
                <a:cxn ang="0">
                  <a:pos x="117" y="808"/>
                </a:cxn>
                <a:cxn ang="0">
                  <a:pos x="129" y="814"/>
                </a:cxn>
                <a:cxn ang="0">
                  <a:pos x="135" y="820"/>
                </a:cxn>
                <a:cxn ang="0">
                  <a:pos x="160" y="820"/>
                </a:cxn>
                <a:cxn ang="0">
                  <a:pos x="172" y="814"/>
                </a:cxn>
                <a:cxn ang="0">
                  <a:pos x="178" y="808"/>
                </a:cxn>
                <a:cxn ang="0">
                  <a:pos x="188" y="792"/>
                </a:cxn>
                <a:cxn ang="0">
                  <a:pos x="192" y="775"/>
                </a:cxn>
              </a:cxnLst>
              <a:rect l="0" t="0" r="r" b="b"/>
              <a:pathLst>
                <a:path w="192" h="821">
                  <a:moveTo>
                    <a:pt x="86" y="43"/>
                  </a:moveTo>
                  <a:lnTo>
                    <a:pt x="83" y="26"/>
                  </a:lnTo>
                  <a:lnTo>
                    <a:pt x="74" y="12"/>
                  </a:lnTo>
                  <a:lnTo>
                    <a:pt x="60" y="3"/>
                  </a:lnTo>
                  <a:lnTo>
                    <a:pt x="43" y="0"/>
                  </a:lnTo>
                  <a:lnTo>
                    <a:pt x="29" y="3"/>
                  </a:lnTo>
                  <a:lnTo>
                    <a:pt x="15" y="12"/>
                  </a:lnTo>
                  <a:lnTo>
                    <a:pt x="4" y="26"/>
                  </a:lnTo>
                  <a:lnTo>
                    <a:pt x="0" y="43"/>
                  </a:lnTo>
                  <a:lnTo>
                    <a:pt x="0" y="214"/>
                  </a:lnTo>
                  <a:lnTo>
                    <a:pt x="4" y="231"/>
                  </a:lnTo>
                  <a:lnTo>
                    <a:pt x="15" y="245"/>
                  </a:lnTo>
                  <a:lnTo>
                    <a:pt x="29" y="254"/>
                  </a:lnTo>
                  <a:lnTo>
                    <a:pt x="43" y="257"/>
                  </a:lnTo>
                  <a:lnTo>
                    <a:pt x="60" y="254"/>
                  </a:lnTo>
                  <a:lnTo>
                    <a:pt x="74" y="245"/>
                  </a:lnTo>
                  <a:lnTo>
                    <a:pt x="83" y="231"/>
                  </a:lnTo>
                  <a:lnTo>
                    <a:pt x="86" y="214"/>
                  </a:lnTo>
                  <a:lnTo>
                    <a:pt x="86" y="43"/>
                  </a:lnTo>
                  <a:close/>
                  <a:moveTo>
                    <a:pt x="192" y="775"/>
                  </a:moveTo>
                  <a:lnTo>
                    <a:pt x="188" y="759"/>
                  </a:lnTo>
                  <a:lnTo>
                    <a:pt x="178" y="747"/>
                  </a:lnTo>
                  <a:lnTo>
                    <a:pt x="140" y="698"/>
                  </a:lnTo>
                  <a:lnTo>
                    <a:pt x="111" y="643"/>
                  </a:lnTo>
                  <a:lnTo>
                    <a:pt x="93" y="586"/>
                  </a:lnTo>
                  <a:lnTo>
                    <a:pt x="86" y="526"/>
                  </a:lnTo>
                  <a:lnTo>
                    <a:pt x="86" y="355"/>
                  </a:lnTo>
                  <a:lnTo>
                    <a:pt x="83" y="338"/>
                  </a:lnTo>
                  <a:lnTo>
                    <a:pt x="74" y="324"/>
                  </a:lnTo>
                  <a:lnTo>
                    <a:pt x="60" y="315"/>
                  </a:lnTo>
                  <a:lnTo>
                    <a:pt x="43" y="312"/>
                  </a:lnTo>
                  <a:lnTo>
                    <a:pt x="29" y="315"/>
                  </a:lnTo>
                  <a:lnTo>
                    <a:pt x="15" y="324"/>
                  </a:lnTo>
                  <a:lnTo>
                    <a:pt x="4" y="338"/>
                  </a:lnTo>
                  <a:lnTo>
                    <a:pt x="0" y="355"/>
                  </a:lnTo>
                  <a:lnTo>
                    <a:pt x="0" y="526"/>
                  </a:lnTo>
                  <a:lnTo>
                    <a:pt x="8" y="603"/>
                  </a:lnTo>
                  <a:lnTo>
                    <a:pt x="31" y="676"/>
                  </a:lnTo>
                  <a:lnTo>
                    <a:pt x="67" y="745"/>
                  </a:lnTo>
                  <a:lnTo>
                    <a:pt x="117" y="808"/>
                  </a:lnTo>
                  <a:lnTo>
                    <a:pt x="129" y="814"/>
                  </a:lnTo>
                  <a:lnTo>
                    <a:pt x="135" y="820"/>
                  </a:lnTo>
                  <a:lnTo>
                    <a:pt x="160" y="820"/>
                  </a:lnTo>
                  <a:lnTo>
                    <a:pt x="172" y="814"/>
                  </a:lnTo>
                  <a:lnTo>
                    <a:pt x="178" y="808"/>
                  </a:lnTo>
                  <a:lnTo>
                    <a:pt x="188" y="792"/>
                  </a:lnTo>
                  <a:lnTo>
                    <a:pt x="192" y="7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4" name="AutoShape 50"/>
            <p:cNvSpPr>
              <a:spLocks/>
            </p:cNvSpPr>
            <p:nvPr/>
          </p:nvSpPr>
          <p:spPr bwMode="auto">
            <a:xfrm>
              <a:off x="9026" y="358"/>
              <a:ext cx="1057" cy="1750"/>
            </a:xfrm>
            <a:custGeom>
              <a:avLst/>
              <a:gdLst/>
              <a:ahLst/>
              <a:cxnLst>
                <a:cxn ang="0">
                  <a:pos x="768" y="1682"/>
                </a:cxn>
                <a:cxn ang="0">
                  <a:pos x="288" y="1682"/>
                </a:cxn>
                <a:cxn ang="0">
                  <a:pos x="288" y="1749"/>
                </a:cxn>
                <a:cxn ang="0">
                  <a:pos x="768" y="1749"/>
                </a:cxn>
                <a:cxn ang="0">
                  <a:pos x="768" y="1682"/>
                </a:cxn>
                <a:cxn ang="0">
                  <a:pos x="1056" y="0"/>
                </a:cxn>
                <a:cxn ang="0">
                  <a:pos x="0" y="0"/>
                </a:cxn>
                <a:cxn ang="0">
                  <a:pos x="0" y="110"/>
                </a:cxn>
                <a:cxn ang="0">
                  <a:pos x="1056" y="110"/>
                </a:cxn>
                <a:cxn ang="0">
                  <a:pos x="1056" y="0"/>
                </a:cxn>
              </a:cxnLst>
              <a:rect l="0" t="0" r="r" b="b"/>
              <a:pathLst>
                <a:path w="1057" h="1750">
                  <a:moveTo>
                    <a:pt x="768" y="1682"/>
                  </a:moveTo>
                  <a:lnTo>
                    <a:pt x="288" y="1682"/>
                  </a:lnTo>
                  <a:lnTo>
                    <a:pt x="288" y="1749"/>
                  </a:lnTo>
                  <a:lnTo>
                    <a:pt x="768" y="1749"/>
                  </a:lnTo>
                  <a:lnTo>
                    <a:pt x="768" y="1682"/>
                  </a:lnTo>
                  <a:close/>
                  <a:moveTo>
                    <a:pt x="1056" y="0"/>
                  </a:moveTo>
                  <a:lnTo>
                    <a:pt x="0" y="0"/>
                  </a:lnTo>
                  <a:lnTo>
                    <a:pt x="0" y="110"/>
                  </a:lnTo>
                  <a:lnTo>
                    <a:pt x="1056" y="110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F2C1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9314" y="1764"/>
              <a:ext cx="480" cy="276"/>
            </a:xfrm>
            <a:custGeom>
              <a:avLst/>
              <a:gdLst/>
              <a:ahLst/>
              <a:cxnLst>
                <a:cxn ang="0">
                  <a:pos x="283" y="0"/>
                </a:cxn>
                <a:cxn ang="0">
                  <a:pos x="197" y="0"/>
                </a:cxn>
                <a:cxn ang="0">
                  <a:pos x="197" y="73"/>
                </a:cxn>
                <a:cxn ang="0">
                  <a:pos x="182" y="151"/>
                </a:cxn>
                <a:cxn ang="0">
                  <a:pos x="140" y="216"/>
                </a:cxn>
                <a:cxn ang="0">
                  <a:pos x="78" y="259"/>
                </a:cxn>
                <a:cxn ang="0">
                  <a:pos x="0" y="275"/>
                </a:cxn>
                <a:cxn ang="0">
                  <a:pos x="480" y="275"/>
                </a:cxn>
                <a:cxn ang="0">
                  <a:pos x="402" y="259"/>
                </a:cxn>
                <a:cxn ang="0">
                  <a:pos x="340" y="216"/>
                </a:cxn>
                <a:cxn ang="0">
                  <a:pos x="298" y="151"/>
                </a:cxn>
                <a:cxn ang="0">
                  <a:pos x="283" y="73"/>
                </a:cxn>
                <a:cxn ang="0">
                  <a:pos x="283" y="0"/>
                </a:cxn>
              </a:cxnLst>
              <a:rect l="0" t="0" r="r" b="b"/>
              <a:pathLst>
                <a:path w="480" h="276">
                  <a:moveTo>
                    <a:pt x="283" y="0"/>
                  </a:moveTo>
                  <a:lnTo>
                    <a:pt x="197" y="0"/>
                  </a:lnTo>
                  <a:lnTo>
                    <a:pt x="197" y="73"/>
                  </a:lnTo>
                  <a:lnTo>
                    <a:pt x="182" y="151"/>
                  </a:lnTo>
                  <a:lnTo>
                    <a:pt x="140" y="216"/>
                  </a:lnTo>
                  <a:lnTo>
                    <a:pt x="78" y="259"/>
                  </a:lnTo>
                  <a:lnTo>
                    <a:pt x="0" y="275"/>
                  </a:lnTo>
                  <a:lnTo>
                    <a:pt x="480" y="275"/>
                  </a:lnTo>
                  <a:lnTo>
                    <a:pt x="402" y="259"/>
                  </a:lnTo>
                  <a:lnTo>
                    <a:pt x="340" y="216"/>
                  </a:lnTo>
                  <a:lnTo>
                    <a:pt x="298" y="151"/>
                  </a:lnTo>
                  <a:lnTo>
                    <a:pt x="283" y="73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9BA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076" name="Picture 5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449" y="1673"/>
              <a:ext cx="20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9676" y="358"/>
              <a:ext cx="167" cy="539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0" y="0"/>
                </a:cxn>
                <a:cxn ang="0">
                  <a:pos x="0" y="538"/>
                </a:cxn>
                <a:cxn ang="0">
                  <a:pos x="80" y="452"/>
                </a:cxn>
                <a:cxn ang="0">
                  <a:pos x="166" y="538"/>
                </a:cxn>
                <a:cxn ang="0">
                  <a:pos x="166" y="0"/>
                </a:cxn>
              </a:cxnLst>
              <a:rect l="0" t="0" r="r" b="b"/>
              <a:pathLst>
                <a:path w="167" h="539">
                  <a:moveTo>
                    <a:pt x="166" y="0"/>
                  </a:moveTo>
                  <a:lnTo>
                    <a:pt x="0" y="0"/>
                  </a:lnTo>
                  <a:lnTo>
                    <a:pt x="0" y="538"/>
                  </a:lnTo>
                  <a:lnTo>
                    <a:pt x="80" y="452"/>
                  </a:lnTo>
                  <a:lnTo>
                    <a:pt x="166" y="53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68E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8" name="AutoShape 54"/>
            <p:cNvSpPr>
              <a:spLocks/>
            </p:cNvSpPr>
            <p:nvPr/>
          </p:nvSpPr>
          <p:spPr bwMode="auto">
            <a:xfrm>
              <a:off x="5635" y="4245"/>
              <a:ext cx="694" cy="596"/>
            </a:xfrm>
            <a:custGeom>
              <a:avLst/>
              <a:gdLst/>
              <a:ahLst/>
              <a:cxnLst>
                <a:cxn ang="0">
                  <a:pos x="74" y="112"/>
                </a:cxn>
                <a:cxn ang="0">
                  <a:pos x="25" y="130"/>
                </a:cxn>
                <a:cxn ang="0">
                  <a:pos x="13" y="187"/>
                </a:cxn>
                <a:cxn ang="0">
                  <a:pos x="2" y="304"/>
                </a:cxn>
                <a:cxn ang="0">
                  <a:pos x="0" y="385"/>
                </a:cxn>
                <a:cxn ang="0">
                  <a:pos x="322" y="324"/>
                </a:cxn>
                <a:cxn ang="0">
                  <a:pos x="692" y="304"/>
                </a:cxn>
                <a:cxn ang="0">
                  <a:pos x="681" y="187"/>
                </a:cxn>
                <a:cxn ang="0">
                  <a:pos x="669" y="130"/>
                </a:cxn>
                <a:cxn ang="0">
                  <a:pos x="620" y="112"/>
                </a:cxn>
                <a:cxn ang="0">
                  <a:pos x="383" y="324"/>
                </a:cxn>
                <a:cxn ang="0">
                  <a:pos x="694" y="385"/>
                </a:cxn>
                <a:cxn ang="0">
                  <a:pos x="693" y="324"/>
                </a:cxn>
                <a:cxn ang="0">
                  <a:pos x="271" y="0"/>
                </a:cxn>
                <a:cxn ang="0">
                  <a:pos x="244" y="10"/>
                </a:cxn>
                <a:cxn ang="0">
                  <a:pos x="235" y="38"/>
                </a:cxn>
                <a:cxn ang="0">
                  <a:pos x="215" y="61"/>
                </a:cxn>
                <a:cxn ang="0">
                  <a:pos x="186" y="112"/>
                </a:cxn>
                <a:cxn ang="0">
                  <a:pos x="260" y="100"/>
                </a:cxn>
                <a:cxn ang="0">
                  <a:pos x="267" y="65"/>
                </a:cxn>
                <a:cxn ang="0">
                  <a:pos x="282" y="53"/>
                </a:cxn>
                <a:cxn ang="0">
                  <a:pos x="476" y="51"/>
                </a:cxn>
                <a:cxn ang="0">
                  <a:pos x="471" y="38"/>
                </a:cxn>
                <a:cxn ang="0">
                  <a:pos x="451" y="10"/>
                </a:cxn>
                <a:cxn ang="0">
                  <a:pos x="420" y="0"/>
                </a:cxn>
                <a:cxn ang="0">
                  <a:pos x="397" y="51"/>
                </a:cxn>
                <a:cxn ang="0">
                  <a:pos x="418" y="58"/>
                </a:cxn>
                <a:cxn ang="0">
                  <a:pos x="432" y="74"/>
                </a:cxn>
                <a:cxn ang="0">
                  <a:pos x="439" y="89"/>
                </a:cxn>
                <a:cxn ang="0">
                  <a:pos x="446" y="112"/>
                </a:cxn>
                <a:cxn ang="0">
                  <a:pos x="491" y="85"/>
                </a:cxn>
                <a:cxn ang="0">
                  <a:pos x="476" y="51"/>
                </a:cxn>
                <a:cxn ang="0">
                  <a:pos x="13" y="423"/>
                </a:cxn>
                <a:cxn ang="0">
                  <a:pos x="18" y="460"/>
                </a:cxn>
                <a:cxn ang="0">
                  <a:pos x="24" y="534"/>
                </a:cxn>
                <a:cxn ang="0">
                  <a:pos x="36" y="574"/>
                </a:cxn>
                <a:cxn ang="0">
                  <a:pos x="87" y="596"/>
                </a:cxn>
                <a:cxn ang="0">
                  <a:pos x="637" y="589"/>
                </a:cxn>
                <a:cxn ang="0">
                  <a:pos x="666" y="554"/>
                </a:cxn>
                <a:cxn ang="0">
                  <a:pos x="671" y="497"/>
                </a:cxn>
                <a:cxn ang="0">
                  <a:pos x="322" y="423"/>
                </a:cxn>
                <a:cxn ang="0">
                  <a:pos x="383" y="423"/>
                </a:cxn>
                <a:cxn ang="0">
                  <a:pos x="671" y="497"/>
                </a:cxn>
                <a:cxn ang="0">
                  <a:pos x="675" y="460"/>
                </a:cxn>
                <a:cxn ang="0">
                  <a:pos x="681" y="423"/>
                </a:cxn>
              </a:cxnLst>
              <a:rect l="0" t="0" r="r" b="b"/>
              <a:pathLst>
                <a:path w="694" h="596">
                  <a:moveTo>
                    <a:pt x="620" y="112"/>
                  </a:moveTo>
                  <a:lnTo>
                    <a:pt x="74" y="112"/>
                  </a:lnTo>
                  <a:lnTo>
                    <a:pt x="43" y="117"/>
                  </a:lnTo>
                  <a:lnTo>
                    <a:pt x="25" y="130"/>
                  </a:lnTo>
                  <a:lnTo>
                    <a:pt x="15" y="154"/>
                  </a:lnTo>
                  <a:lnTo>
                    <a:pt x="13" y="187"/>
                  </a:lnTo>
                  <a:lnTo>
                    <a:pt x="5" y="238"/>
                  </a:lnTo>
                  <a:lnTo>
                    <a:pt x="2" y="304"/>
                  </a:lnTo>
                  <a:lnTo>
                    <a:pt x="0" y="361"/>
                  </a:lnTo>
                  <a:lnTo>
                    <a:pt x="0" y="385"/>
                  </a:lnTo>
                  <a:lnTo>
                    <a:pt x="322" y="385"/>
                  </a:lnTo>
                  <a:lnTo>
                    <a:pt x="322" y="324"/>
                  </a:lnTo>
                  <a:lnTo>
                    <a:pt x="693" y="324"/>
                  </a:lnTo>
                  <a:lnTo>
                    <a:pt x="692" y="304"/>
                  </a:lnTo>
                  <a:lnTo>
                    <a:pt x="688" y="238"/>
                  </a:lnTo>
                  <a:lnTo>
                    <a:pt x="681" y="187"/>
                  </a:lnTo>
                  <a:lnTo>
                    <a:pt x="678" y="154"/>
                  </a:lnTo>
                  <a:lnTo>
                    <a:pt x="669" y="130"/>
                  </a:lnTo>
                  <a:lnTo>
                    <a:pt x="650" y="117"/>
                  </a:lnTo>
                  <a:lnTo>
                    <a:pt x="620" y="112"/>
                  </a:lnTo>
                  <a:close/>
                  <a:moveTo>
                    <a:pt x="693" y="324"/>
                  </a:moveTo>
                  <a:lnTo>
                    <a:pt x="383" y="324"/>
                  </a:lnTo>
                  <a:lnTo>
                    <a:pt x="383" y="385"/>
                  </a:lnTo>
                  <a:lnTo>
                    <a:pt x="694" y="385"/>
                  </a:lnTo>
                  <a:lnTo>
                    <a:pt x="694" y="361"/>
                  </a:lnTo>
                  <a:lnTo>
                    <a:pt x="693" y="324"/>
                  </a:lnTo>
                  <a:close/>
                  <a:moveTo>
                    <a:pt x="420" y="0"/>
                  </a:moveTo>
                  <a:lnTo>
                    <a:pt x="271" y="0"/>
                  </a:lnTo>
                  <a:lnTo>
                    <a:pt x="256" y="3"/>
                  </a:lnTo>
                  <a:lnTo>
                    <a:pt x="244" y="10"/>
                  </a:lnTo>
                  <a:lnTo>
                    <a:pt x="237" y="21"/>
                  </a:lnTo>
                  <a:lnTo>
                    <a:pt x="235" y="38"/>
                  </a:lnTo>
                  <a:lnTo>
                    <a:pt x="225" y="44"/>
                  </a:lnTo>
                  <a:lnTo>
                    <a:pt x="215" y="61"/>
                  </a:lnTo>
                  <a:lnTo>
                    <a:pt x="202" y="85"/>
                  </a:lnTo>
                  <a:lnTo>
                    <a:pt x="186" y="112"/>
                  </a:lnTo>
                  <a:lnTo>
                    <a:pt x="248" y="112"/>
                  </a:lnTo>
                  <a:lnTo>
                    <a:pt x="260" y="100"/>
                  </a:lnTo>
                  <a:lnTo>
                    <a:pt x="260" y="74"/>
                  </a:lnTo>
                  <a:lnTo>
                    <a:pt x="267" y="65"/>
                  </a:lnTo>
                  <a:lnTo>
                    <a:pt x="273" y="58"/>
                  </a:lnTo>
                  <a:lnTo>
                    <a:pt x="282" y="53"/>
                  </a:lnTo>
                  <a:lnTo>
                    <a:pt x="297" y="51"/>
                  </a:lnTo>
                  <a:lnTo>
                    <a:pt x="476" y="51"/>
                  </a:lnTo>
                  <a:lnTo>
                    <a:pt x="474" y="44"/>
                  </a:lnTo>
                  <a:lnTo>
                    <a:pt x="471" y="38"/>
                  </a:lnTo>
                  <a:lnTo>
                    <a:pt x="462" y="21"/>
                  </a:lnTo>
                  <a:lnTo>
                    <a:pt x="451" y="10"/>
                  </a:lnTo>
                  <a:lnTo>
                    <a:pt x="437" y="3"/>
                  </a:lnTo>
                  <a:lnTo>
                    <a:pt x="420" y="0"/>
                  </a:lnTo>
                  <a:close/>
                  <a:moveTo>
                    <a:pt x="476" y="51"/>
                  </a:moveTo>
                  <a:lnTo>
                    <a:pt x="397" y="51"/>
                  </a:lnTo>
                  <a:lnTo>
                    <a:pt x="410" y="53"/>
                  </a:lnTo>
                  <a:lnTo>
                    <a:pt x="418" y="58"/>
                  </a:lnTo>
                  <a:lnTo>
                    <a:pt x="425" y="65"/>
                  </a:lnTo>
                  <a:lnTo>
                    <a:pt x="432" y="74"/>
                  </a:lnTo>
                  <a:lnTo>
                    <a:pt x="434" y="79"/>
                  </a:lnTo>
                  <a:lnTo>
                    <a:pt x="439" y="89"/>
                  </a:lnTo>
                  <a:lnTo>
                    <a:pt x="444" y="101"/>
                  </a:lnTo>
                  <a:lnTo>
                    <a:pt x="446" y="112"/>
                  </a:lnTo>
                  <a:lnTo>
                    <a:pt x="508" y="112"/>
                  </a:lnTo>
                  <a:lnTo>
                    <a:pt x="491" y="85"/>
                  </a:lnTo>
                  <a:lnTo>
                    <a:pt x="480" y="61"/>
                  </a:lnTo>
                  <a:lnTo>
                    <a:pt x="476" y="51"/>
                  </a:lnTo>
                  <a:close/>
                  <a:moveTo>
                    <a:pt x="322" y="423"/>
                  </a:moveTo>
                  <a:lnTo>
                    <a:pt x="13" y="423"/>
                  </a:lnTo>
                  <a:lnTo>
                    <a:pt x="14" y="434"/>
                  </a:lnTo>
                  <a:lnTo>
                    <a:pt x="18" y="460"/>
                  </a:lnTo>
                  <a:lnTo>
                    <a:pt x="22" y="496"/>
                  </a:lnTo>
                  <a:lnTo>
                    <a:pt x="24" y="534"/>
                  </a:lnTo>
                  <a:lnTo>
                    <a:pt x="27" y="554"/>
                  </a:lnTo>
                  <a:lnTo>
                    <a:pt x="36" y="574"/>
                  </a:lnTo>
                  <a:lnTo>
                    <a:pt x="56" y="589"/>
                  </a:lnTo>
                  <a:lnTo>
                    <a:pt x="87" y="596"/>
                  </a:lnTo>
                  <a:lnTo>
                    <a:pt x="607" y="596"/>
                  </a:lnTo>
                  <a:lnTo>
                    <a:pt x="637" y="589"/>
                  </a:lnTo>
                  <a:lnTo>
                    <a:pt x="656" y="574"/>
                  </a:lnTo>
                  <a:lnTo>
                    <a:pt x="666" y="554"/>
                  </a:lnTo>
                  <a:lnTo>
                    <a:pt x="669" y="534"/>
                  </a:lnTo>
                  <a:lnTo>
                    <a:pt x="671" y="497"/>
                  </a:lnTo>
                  <a:lnTo>
                    <a:pt x="322" y="497"/>
                  </a:lnTo>
                  <a:lnTo>
                    <a:pt x="322" y="423"/>
                  </a:lnTo>
                  <a:close/>
                  <a:moveTo>
                    <a:pt x="681" y="423"/>
                  </a:moveTo>
                  <a:lnTo>
                    <a:pt x="383" y="423"/>
                  </a:lnTo>
                  <a:lnTo>
                    <a:pt x="383" y="497"/>
                  </a:lnTo>
                  <a:lnTo>
                    <a:pt x="671" y="497"/>
                  </a:lnTo>
                  <a:lnTo>
                    <a:pt x="671" y="496"/>
                  </a:lnTo>
                  <a:lnTo>
                    <a:pt x="675" y="460"/>
                  </a:lnTo>
                  <a:lnTo>
                    <a:pt x="679" y="434"/>
                  </a:lnTo>
                  <a:lnTo>
                    <a:pt x="681" y="423"/>
                  </a:lnTo>
                  <a:close/>
                </a:path>
              </a:pathLst>
            </a:custGeom>
            <a:solidFill>
              <a:srgbClr val="9418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9" name="AutoShape 55"/>
            <p:cNvSpPr>
              <a:spLocks/>
            </p:cNvSpPr>
            <p:nvPr/>
          </p:nvSpPr>
          <p:spPr bwMode="auto">
            <a:xfrm>
              <a:off x="6314" y="319"/>
              <a:ext cx="492" cy="622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231" y="26"/>
                </a:cxn>
                <a:cxn ang="0">
                  <a:pos x="182" y="65"/>
                </a:cxn>
                <a:cxn ang="0">
                  <a:pos x="152" y="118"/>
                </a:cxn>
                <a:cxn ang="0">
                  <a:pos x="146" y="181"/>
                </a:cxn>
                <a:cxn ang="0">
                  <a:pos x="148" y="200"/>
                </a:cxn>
                <a:cxn ang="0">
                  <a:pos x="154" y="220"/>
                </a:cxn>
                <a:cxn ang="0">
                  <a:pos x="161" y="241"/>
                </a:cxn>
                <a:cxn ang="0">
                  <a:pos x="169" y="260"/>
                </a:cxn>
                <a:cxn ang="0">
                  <a:pos x="11" y="508"/>
                </a:cxn>
                <a:cxn ang="0">
                  <a:pos x="0" y="508"/>
                </a:cxn>
                <a:cxn ang="0">
                  <a:pos x="0" y="542"/>
                </a:cxn>
                <a:cxn ang="0">
                  <a:pos x="11" y="598"/>
                </a:cxn>
                <a:cxn ang="0">
                  <a:pos x="11" y="610"/>
                </a:cxn>
                <a:cxn ang="0">
                  <a:pos x="23" y="622"/>
                </a:cxn>
                <a:cxn ang="0">
                  <a:pos x="34" y="622"/>
                </a:cxn>
                <a:cxn ang="0">
                  <a:pos x="79" y="610"/>
                </a:cxn>
                <a:cxn ang="0">
                  <a:pos x="87" y="608"/>
                </a:cxn>
                <a:cxn ang="0">
                  <a:pos x="96" y="603"/>
                </a:cxn>
                <a:cxn ang="0">
                  <a:pos x="105" y="596"/>
                </a:cxn>
                <a:cxn ang="0">
                  <a:pos x="113" y="588"/>
                </a:cxn>
                <a:cxn ang="0">
                  <a:pos x="181" y="486"/>
                </a:cxn>
                <a:cxn ang="0">
                  <a:pos x="226" y="474"/>
                </a:cxn>
                <a:cxn ang="0">
                  <a:pos x="295" y="351"/>
                </a:cxn>
                <a:cxn ang="0">
                  <a:pos x="374" y="351"/>
                </a:cxn>
                <a:cxn ang="0">
                  <a:pos x="432" y="327"/>
                </a:cxn>
                <a:cxn ang="0">
                  <a:pos x="472" y="278"/>
                </a:cxn>
                <a:cxn ang="0">
                  <a:pos x="491" y="215"/>
                </a:cxn>
                <a:cxn ang="0">
                  <a:pos x="491" y="208"/>
                </a:cxn>
                <a:cxn ang="0">
                  <a:pos x="390" y="208"/>
                </a:cxn>
                <a:cxn ang="0">
                  <a:pos x="372" y="206"/>
                </a:cxn>
                <a:cxn ang="0">
                  <a:pos x="351" y="192"/>
                </a:cxn>
                <a:cxn ang="0">
                  <a:pos x="327" y="170"/>
                </a:cxn>
                <a:cxn ang="0">
                  <a:pos x="303" y="154"/>
                </a:cxn>
                <a:cxn ang="0">
                  <a:pos x="284" y="138"/>
                </a:cxn>
                <a:cxn ang="0">
                  <a:pos x="275" y="119"/>
                </a:cxn>
                <a:cxn ang="0">
                  <a:pos x="282" y="91"/>
                </a:cxn>
                <a:cxn ang="0">
                  <a:pos x="305" y="70"/>
                </a:cxn>
                <a:cxn ang="0">
                  <a:pos x="335" y="59"/>
                </a:cxn>
                <a:cxn ang="0">
                  <a:pos x="446" y="59"/>
                </a:cxn>
                <a:cxn ang="0">
                  <a:pos x="420" y="31"/>
                </a:cxn>
                <a:cxn ang="0">
                  <a:pos x="361" y="4"/>
                </a:cxn>
                <a:cxn ang="0">
                  <a:pos x="295" y="0"/>
                </a:cxn>
                <a:cxn ang="0">
                  <a:pos x="374" y="351"/>
                </a:cxn>
                <a:cxn ang="0">
                  <a:pos x="295" y="351"/>
                </a:cxn>
                <a:cxn ang="0">
                  <a:pos x="315" y="356"/>
                </a:cxn>
                <a:cxn ang="0">
                  <a:pos x="338" y="355"/>
                </a:cxn>
                <a:cxn ang="0">
                  <a:pos x="360" y="352"/>
                </a:cxn>
                <a:cxn ang="0">
                  <a:pos x="374" y="351"/>
                </a:cxn>
                <a:cxn ang="0">
                  <a:pos x="446" y="59"/>
                </a:cxn>
                <a:cxn ang="0">
                  <a:pos x="335" y="59"/>
                </a:cxn>
                <a:cxn ang="0">
                  <a:pos x="367" y="62"/>
                </a:cxn>
                <a:cxn ang="0">
                  <a:pos x="396" y="79"/>
                </a:cxn>
                <a:cxn ang="0">
                  <a:pos x="417" y="102"/>
                </a:cxn>
                <a:cxn ang="0">
                  <a:pos x="427" y="132"/>
                </a:cxn>
                <a:cxn ang="0">
                  <a:pos x="425" y="163"/>
                </a:cxn>
                <a:cxn ang="0">
                  <a:pos x="407" y="192"/>
                </a:cxn>
                <a:cxn ang="0">
                  <a:pos x="390" y="208"/>
                </a:cxn>
                <a:cxn ang="0">
                  <a:pos x="491" y="208"/>
                </a:cxn>
                <a:cxn ang="0">
                  <a:pos x="486" y="147"/>
                </a:cxn>
                <a:cxn ang="0">
                  <a:pos x="464" y="79"/>
                </a:cxn>
                <a:cxn ang="0">
                  <a:pos x="446" y="59"/>
                </a:cxn>
              </a:cxnLst>
              <a:rect l="0" t="0" r="r" b="b"/>
              <a:pathLst>
                <a:path w="492" h="622">
                  <a:moveTo>
                    <a:pt x="295" y="0"/>
                  </a:moveTo>
                  <a:lnTo>
                    <a:pt x="231" y="26"/>
                  </a:lnTo>
                  <a:lnTo>
                    <a:pt x="182" y="65"/>
                  </a:lnTo>
                  <a:lnTo>
                    <a:pt x="152" y="118"/>
                  </a:lnTo>
                  <a:lnTo>
                    <a:pt x="146" y="181"/>
                  </a:lnTo>
                  <a:lnTo>
                    <a:pt x="148" y="200"/>
                  </a:lnTo>
                  <a:lnTo>
                    <a:pt x="154" y="220"/>
                  </a:lnTo>
                  <a:lnTo>
                    <a:pt x="161" y="241"/>
                  </a:lnTo>
                  <a:lnTo>
                    <a:pt x="169" y="260"/>
                  </a:lnTo>
                  <a:lnTo>
                    <a:pt x="11" y="508"/>
                  </a:lnTo>
                  <a:lnTo>
                    <a:pt x="0" y="508"/>
                  </a:lnTo>
                  <a:lnTo>
                    <a:pt x="0" y="542"/>
                  </a:lnTo>
                  <a:lnTo>
                    <a:pt x="11" y="598"/>
                  </a:lnTo>
                  <a:lnTo>
                    <a:pt x="11" y="610"/>
                  </a:lnTo>
                  <a:lnTo>
                    <a:pt x="23" y="622"/>
                  </a:lnTo>
                  <a:lnTo>
                    <a:pt x="34" y="622"/>
                  </a:lnTo>
                  <a:lnTo>
                    <a:pt x="79" y="610"/>
                  </a:lnTo>
                  <a:lnTo>
                    <a:pt x="87" y="608"/>
                  </a:lnTo>
                  <a:lnTo>
                    <a:pt x="96" y="603"/>
                  </a:lnTo>
                  <a:lnTo>
                    <a:pt x="105" y="596"/>
                  </a:lnTo>
                  <a:lnTo>
                    <a:pt x="113" y="588"/>
                  </a:lnTo>
                  <a:lnTo>
                    <a:pt x="181" y="486"/>
                  </a:lnTo>
                  <a:lnTo>
                    <a:pt x="226" y="474"/>
                  </a:lnTo>
                  <a:lnTo>
                    <a:pt x="295" y="351"/>
                  </a:lnTo>
                  <a:lnTo>
                    <a:pt x="374" y="351"/>
                  </a:lnTo>
                  <a:lnTo>
                    <a:pt x="432" y="327"/>
                  </a:lnTo>
                  <a:lnTo>
                    <a:pt x="472" y="278"/>
                  </a:lnTo>
                  <a:lnTo>
                    <a:pt x="491" y="215"/>
                  </a:lnTo>
                  <a:lnTo>
                    <a:pt x="491" y="208"/>
                  </a:lnTo>
                  <a:lnTo>
                    <a:pt x="390" y="208"/>
                  </a:lnTo>
                  <a:lnTo>
                    <a:pt x="372" y="206"/>
                  </a:lnTo>
                  <a:lnTo>
                    <a:pt x="351" y="192"/>
                  </a:lnTo>
                  <a:lnTo>
                    <a:pt x="327" y="170"/>
                  </a:lnTo>
                  <a:lnTo>
                    <a:pt x="303" y="154"/>
                  </a:lnTo>
                  <a:lnTo>
                    <a:pt x="284" y="138"/>
                  </a:lnTo>
                  <a:lnTo>
                    <a:pt x="275" y="119"/>
                  </a:lnTo>
                  <a:lnTo>
                    <a:pt x="282" y="91"/>
                  </a:lnTo>
                  <a:lnTo>
                    <a:pt x="305" y="70"/>
                  </a:lnTo>
                  <a:lnTo>
                    <a:pt x="335" y="59"/>
                  </a:lnTo>
                  <a:lnTo>
                    <a:pt x="446" y="59"/>
                  </a:lnTo>
                  <a:lnTo>
                    <a:pt x="420" y="31"/>
                  </a:lnTo>
                  <a:lnTo>
                    <a:pt x="361" y="4"/>
                  </a:lnTo>
                  <a:lnTo>
                    <a:pt x="295" y="0"/>
                  </a:lnTo>
                  <a:close/>
                  <a:moveTo>
                    <a:pt x="374" y="351"/>
                  </a:moveTo>
                  <a:lnTo>
                    <a:pt x="295" y="351"/>
                  </a:lnTo>
                  <a:lnTo>
                    <a:pt x="315" y="356"/>
                  </a:lnTo>
                  <a:lnTo>
                    <a:pt x="338" y="355"/>
                  </a:lnTo>
                  <a:lnTo>
                    <a:pt x="360" y="352"/>
                  </a:lnTo>
                  <a:lnTo>
                    <a:pt x="374" y="351"/>
                  </a:lnTo>
                  <a:close/>
                  <a:moveTo>
                    <a:pt x="446" y="59"/>
                  </a:moveTo>
                  <a:lnTo>
                    <a:pt x="335" y="59"/>
                  </a:lnTo>
                  <a:lnTo>
                    <a:pt x="367" y="62"/>
                  </a:lnTo>
                  <a:lnTo>
                    <a:pt x="396" y="79"/>
                  </a:lnTo>
                  <a:lnTo>
                    <a:pt x="417" y="102"/>
                  </a:lnTo>
                  <a:lnTo>
                    <a:pt x="427" y="132"/>
                  </a:lnTo>
                  <a:lnTo>
                    <a:pt x="425" y="163"/>
                  </a:lnTo>
                  <a:lnTo>
                    <a:pt x="407" y="192"/>
                  </a:lnTo>
                  <a:lnTo>
                    <a:pt x="390" y="208"/>
                  </a:lnTo>
                  <a:lnTo>
                    <a:pt x="491" y="208"/>
                  </a:lnTo>
                  <a:lnTo>
                    <a:pt x="486" y="147"/>
                  </a:lnTo>
                  <a:lnTo>
                    <a:pt x="464" y="79"/>
                  </a:lnTo>
                  <a:lnTo>
                    <a:pt x="446" y="59"/>
                  </a:lnTo>
                  <a:close/>
                </a:path>
              </a:pathLst>
            </a:custGeom>
            <a:solidFill>
              <a:srgbClr val="F2C1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0" name="AutoShape 56"/>
            <p:cNvSpPr>
              <a:spLocks/>
            </p:cNvSpPr>
            <p:nvPr/>
          </p:nvSpPr>
          <p:spPr bwMode="auto">
            <a:xfrm>
              <a:off x="12326" y="-119"/>
              <a:ext cx="1370" cy="914"/>
            </a:xfrm>
            <a:custGeom>
              <a:avLst/>
              <a:gdLst/>
              <a:ahLst/>
              <a:cxnLst>
                <a:cxn ang="0">
                  <a:pos x="79" y="517"/>
                </a:cxn>
                <a:cxn ang="0">
                  <a:pos x="113" y="562"/>
                </a:cxn>
                <a:cxn ang="0">
                  <a:pos x="293" y="405"/>
                </a:cxn>
                <a:cxn ang="0">
                  <a:pos x="270" y="202"/>
                </a:cxn>
                <a:cxn ang="0">
                  <a:pos x="215" y="258"/>
                </a:cxn>
                <a:cxn ang="0">
                  <a:pos x="496" y="562"/>
                </a:cxn>
                <a:cxn ang="0">
                  <a:pos x="540" y="507"/>
                </a:cxn>
                <a:cxn ang="0">
                  <a:pos x="517" y="12"/>
                </a:cxn>
                <a:cxn ang="0">
                  <a:pos x="445" y="61"/>
                </a:cxn>
                <a:cxn ang="0">
                  <a:pos x="424" y="122"/>
                </a:cxn>
                <a:cxn ang="0">
                  <a:pos x="405" y="191"/>
                </a:cxn>
                <a:cxn ang="0">
                  <a:pos x="462" y="237"/>
                </a:cxn>
                <a:cxn ang="0">
                  <a:pos x="501" y="221"/>
                </a:cxn>
                <a:cxn ang="0">
                  <a:pos x="601" y="203"/>
                </a:cxn>
                <a:cxn ang="0">
                  <a:pos x="626" y="145"/>
                </a:cxn>
                <a:cxn ang="0">
                  <a:pos x="500" y="114"/>
                </a:cxn>
                <a:cxn ang="0">
                  <a:pos x="506" y="80"/>
                </a:cxn>
                <a:cxn ang="0">
                  <a:pos x="529" y="24"/>
                </a:cxn>
                <a:cxn ang="0">
                  <a:pos x="248" y="0"/>
                </a:cxn>
                <a:cxn ang="0">
                  <a:pos x="158" y="50"/>
                </a:cxn>
                <a:cxn ang="0">
                  <a:pos x="101" y="94"/>
                </a:cxn>
                <a:cxn ang="0">
                  <a:pos x="86" y="112"/>
                </a:cxn>
                <a:cxn ang="0">
                  <a:pos x="68" y="147"/>
                </a:cxn>
                <a:cxn ang="0">
                  <a:pos x="32" y="153"/>
                </a:cxn>
                <a:cxn ang="0">
                  <a:pos x="12" y="169"/>
                </a:cxn>
                <a:cxn ang="0">
                  <a:pos x="46" y="237"/>
                </a:cxn>
                <a:cxn ang="0">
                  <a:pos x="68" y="237"/>
                </a:cxn>
                <a:cxn ang="0">
                  <a:pos x="92" y="191"/>
                </a:cxn>
                <a:cxn ang="0">
                  <a:pos x="231" y="181"/>
                </a:cxn>
                <a:cxn ang="0">
                  <a:pos x="248" y="158"/>
                </a:cxn>
                <a:cxn ang="0">
                  <a:pos x="226" y="83"/>
                </a:cxn>
                <a:cxn ang="0">
                  <a:pos x="349" y="12"/>
                </a:cxn>
                <a:cxn ang="0">
                  <a:pos x="265" y="0"/>
                </a:cxn>
                <a:cxn ang="0">
                  <a:pos x="501" y="221"/>
                </a:cxn>
                <a:cxn ang="0">
                  <a:pos x="577" y="221"/>
                </a:cxn>
                <a:cxn ang="0">
                  <a:pos x="137" y="182"/>
                </a:cxn>
                <a:cxn ang="0">
                  <a:pos x="192" y="225"/>
                </a:cxn>
                <a:cxn ang="0">
                  <a:pos x="231" y="181"/>
                </a:cxn>
                <a:cxn ang="0">
                  <a:pos x="607" y="68"/>
                </a:cxn>
                <a:cxn ang="0">
                  <a:pos x="588" y="103"/>
                </a:cxn>
                <a:cxn ang="0">
                  <a:pos x="560" y="141"/>
                </a:cxn>
                <a:cxn ang="0">
                  <a:pos x="629" y="122"/>
                </a:cxn>
                <a:cxn ang="0">
                  <a:pos x="623" y="68"/>
                </a:cxn>
              </a:cxnLst>
              <a:rect l="0" t="0" r="r" b="b"/>
              <a:pathLst>
                <a:path w="630" h="563">
                  <a:moveTo>
                    <a:pt x="248" y="348"/>
                  </a:moveTo>
                  <a:lnTo>
                    <a:pt x="92" y="507"/>
                  </a:lnTo>
                  <a:lnTo>
                    <a:pt x="79" y="517"/>
                  </a:lnTo>
                  <a:lnTo>
                    <a:pt x="79" y="528"/>
                  </a:lnTo>
                  <a:lnTo>
                    <a:pt x="92" y="528"/>
                  </a:lnTo>
                  <a:lnTo>
                    <a:pt x="113" y="562"/>
                  </a:lnTo>
                  <a:lnTo>
                    <a:pt x="136" y="562"/>
                  </a:lnTo>
                  <a:lnTo>
                    <a:pt x="136" y="551"/>
                  </a:lnTo>
                  <a:lnTo>
                    <a:pt x="293" y="405"/>
                  </a:lnTo>
                  <a:lnTo>
                    <a:pt x="248" y="348"/>
                  </a:lnTo>
                  <a:close/>
                  <a:moveTo>
                    <a:pt x="282" y="202"/>
                  </a:moveTo>
                  <a:lnTo>
                    <a:pt x="270" y="202"/>
                  </a:lnTo>
                  <a:lnTo>
                    <a:pt x="226" y="237"/>
                  </a:lnTo>
                  <a:lnTo>
                    <a:pt x="215" y="248"/>
                  </a:lnTo>
                  <a:lnTo>
                    <a:pt x="215" y="258"/>
                  </a:lnTo>
                  <a:lnTo>
                    <a:pt x="483" y="551"/>
                  </a:lnTo>
                  <a:lnTo>
                    <a:pt x="483" y="562"/>
                  </a:lnTo>
                  <a:lnTo>
                    <a:pt x="496" y="562"/>
                  </a:lnTo>
                  <a:lnTo>
                    <a:pt x="506" y="551"/>
                  </a:lnTo>
                  <a:lnTo>
                    <a:pt x="540" y="528"/>
                  </a:lnTo>
                  <a:lnTo>
                    <a:pt x="540" y="507"/>
                  </a:lnTo>
                  <a:lnTo>
                    <a:pt x="282" y="202"/>
                  </a:lnTo>
                  <a:close/>
                  <a:moveTo>
                    <a:pt x="529" y="12"/>
                  </a:moveTo>
                  <a:lnTo>
                    <a:pt x="517" y="12"/>
                  </a:lnTo>
                  <a:lnTo>
                    <a:pt x="500" y="23"/>
                  </a:lnTo>
                  <a:lnTo>
                    <a:pt x="472" y="39"/>
                  </a:lnTo>
                  <a:lnTo>
                    <a:pt x="445" y="61"/>
                  </a:lnTo>
                  <a:lnTo>
                    <a:pt x="427" y="91"/>
                  </a:lnTo>
                  <a:lnTo>
                    <a:pt x="424" y="114"/>
                  </a:lnTo>
                  <a:lnTo>
                    <a:pt x="424" y="122"/>
                  </a:lnTo>
                  <a:lnTo>
                    <a:pt x="425" y="141"/>
                  </a:lnTo>
                  <a:lnTo>
                    <a:pt x="421" y="166"/>
                  </a:lnTo>
                  <a:lnTo>
                    <a:pt x="405" y="191"/>
                  </a:lnTo>
                  <a:lnTo>
                    <a:pt x="360" y="237"/>
                  </a:lnTo>
                  <a:lnTo>
                    <a:pt x="405" y="292"/>
                  </a:lnTo>
                  <a:lnTo>
                    <a:pt x="462" y="237"/>
                  </a:lnTo>
                  <a:lnTo>
                    <a:pt x="472" y="228"/>
                  </a:lnTo>
                  <a:lnTo>
                    <a:pt x="485" y="222"/>
                  </a:lnTo>
                  <a:lnTo>
                    <a:pt x="501" y="221"/>
                  </a:lnTo>
                  <a:lnTo>
                    <a:pt x="577" y="221"/>
                  </a:lnTo>
                  <a:lnTo>
                    <a:pt x="580" y="220"/>
                  </a:lnTo>
                  <a:lnTo>
                    <a:pt x="601" y="203"/>
                  </a:lnTo>
                  <a:lnTo>
                    <a:pt x="619" y="181"/>
                  </a:lnTo>
                  <a:lnTo>
                    <a:pt x="625" y="152"/>
                  </a:lnTo>
                  <a:lnTo>
                    <a:pt x="626" y="145"/>
                  </a:lnTo>
                  <a:lnTo>
                    <a:pt x="541" y="145"/>
                  </a:lnTo>
                  <a:lnTo>
                    <a:pt x="517" y="135"/>
                  </a:lnTo>
                  <a:lnTo>
                    <a:pt x="500" y="114"/>
                  </a:lnTo>
                  <a:lnTo>
                    <a:pt x="495" y="99"/>
                  </a:lnTo>
                  <a:lnTo>
                    <a:pt x="499" y="88"/>
                  </a:lnTo>
                  <a:lnTo>
                    <a:pt x="506" y="80"/>
                  </a:lnTo>
                  <a:lnTo>
                    <a:pt x="510" y="68"/>
                  </a:lnTo>
                  <a:lnTo>
                    <a:pt x="525" y="36"/>
                  </a:lnTo>
                  <a:lnTo>
                    <a:pt x="529" y="24"/>
                  </a:lnTo>
                  <a:lnTo>
                    <a:pt x="540" y="24"/>
                  </a:lnTo>
                  <a:lnTo>
                    <a:pt x="529" y="12"/>
                  </a:lnTo>
                  <a:close/>
                  <a:moveTo>
                    <a:pt x="248" y="0"/>
                  </a:moveTo>
                  <a:lnTo>
                    <a:pt x="219" y="12"/>
                  </a:lnTo>
                  <a:lnTo>
                    <a:pt x="188" y="30"/>
                  </a:lnTo>
                  <a:lnTo>
                    <a:pt x="158" y="50"/>
                  </a:lnTo>
                  <a:lnTo>
                    <a:pt x="136" y="68"/>
                  </a:lnTo>
                  <a:lnTo>
                    <a:pt x="115" y="83"/>
                  </a:lnTo>
                  <a:lnTo>
                    <a:pt x="101" y="94"/>
                  </a:lnTo>
                  <a:lnTo>
                    <a:pt x="94" y="100"/>
                  </a:lnTo>
                  <a:lnTo>
                    <a:pt x="92" y="102"/>
                  </a:lnTo>
                  <a:lnTo>
                    <a:pt x="86" y="112"/>
                  </a:lnTo>
                  <a:lnTo>
                    <a:pt x="84" y="124"/>
                  </a:lnTo>
                  <a:lnTo>
                    <a:pt x="80" y="136"/>
                  </a:lnTo>
                  <a:lnTo>
                    <a:pt x="68" y="147"/>
                  </a:lnTo>
                  <a:lnTo>
                    <a:pt x="53" y="152"/>
                  </a:lnTo>
                  <a:lnTo>
                    <a:pt x="42" y="152"/>
                  </a:lnTo>
                  <a:lnTo>
                    <a:pt x="32" y="153"/>
                  </a:lnTo>
                  <a:lnTo>
                    <a:pt x="23" y="158"/>
                  </a:lnTo>
                  <a:lnTo>
                    <a:pt x="23" y="169"/>
                  </a:lnTo>
                  <a:lnTo>
                    <a:pt x="12" y="169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46" y="237"/>
                  </a:lnTo>
                  <a:lnTo>
                    <a:pt x="46" y="248"/>
                  </a:lnTo>
                  <a:lnTo>
                    <a:pt x="68" y="248"/>
                  </a:lnTo>
                  <a:lnTo>
                    <a:pt x="68" y="237"/>
                  </a:lnTo>
                  <a:lnTo>
                    <a:pt x="79" y="225"/>
                  </a:lnTo>
                  <a:lnTo>
                    <a:pt x="92" y="225"/>
                  </a:lnTo>
                  <a:lnTo>
                    <a:pt x="92" y="191"/>
                  </a:lnTo>
                  <a:lnTo>
                    <a:pt x="102" y="191"/>
                  </a:lnTo>
                  <a:lnTo>
                    <a:pt x="119" y="181"/>
                  </a:lnTo>
                  <a:lnTo>
                    <a:pt x="231" y="181"/>
                  </a:lnTo>
                  <a:lnTo>
                    <a:pt x="236" y="176"/>
                  </a:lnTo>
                  <a:lnTo>
                    <a:pt x="248" y="169"/>
                  </a:lnTo>
                  <a:lnTo>
                    <a:pt x="248" y="158"/>
                  </a:lnTo>
                  <a:lnTo>
                    <a:pt x="236" y="158"/>
                  </a:lnTo>
                  <a:lnTo>
                    <a:pt x="226" y="147"/>
                  </a:lnTo>
                  <a:lnTo>
                    <a:pt x="226" y="83"/>
                  </a:lnTo>
                  <a:lnTo>
                    <a:pt x="278" y="44"/>
                  </a:lnTo>
                  <a:lnTo>
                    <a:pt x="336" y="20"/>
                  </a:lnTo>
                  <a:lnTo>
                    <a:pt x="349" y="12"/>
                  </a:lnTo>
                  <a:lnTo>
                    <a:pt x="325" y="5"/>
                  </a:lnTo>
                  <a:lnTo>
                    <a:pt x="294" y="1"/>
                  </a:lnTo>
                  <a:lnTo>
                    <a:pt x="265" y="0"/>
                  </a:lnTo>
                  <a:lnTo>
                    <a:pt x="248" y="0"/>
                  </a:lnTo>
                  <a:close/>
                  <a:moveTo>
                    <a:pt x="577" y="221"/>
                  </a:moveTo>
                  <a:lnTo>
                    <a:pt x="501" y="221"/>
                  </a:lnTo>
                  <a:lnTo>
                    <a:pt x="517" y="225"/>
                  </a:lnTo>
                  <a:lnTo>
                    <a:pt x="554" y="228"/>
                  </a:lnTo>
                  <a:lnTo>
                    <a:pt x="577" y="221"/>
                  </a:lnTo>
                  <a:close/>
                  <a:moveTo>
                    <a:pt x="231" y="181"/>
                  </a:moveTo>
                  <a:lnTo>
                    <a:pt x="119" y="181"/>
                  </a:lnTo>
                  <a:lnTo>
                    <a:pt x="137" y="182"/>
                  </a:lnTo>
                  <a:lnTo>
                    <a:pt x="157" y="193"/>
                  </a:lnTo>
                  <a:lnTo>
                    <a:pt x="180" y="214"/>
                  </a:lnTo>
                  <a:lnTo>
                    <a:pt x="192" y="225"/>
                  </a:lnTo>
                  <a:lnTo>
                    <a:pt x="192" y="214"/>
                  </a:lnTo>
                  <a:lnTo>
                    <a:pt x="204" y="207"/>
                  </a:lnTo>
                  <a:lnTo>
                    <a:pt x="231" y="181"/>
                  </a:lnTo>
                  <a:close/>
                  <a:moveTo>
                    <a:pt x="619" y="65"/>
                  </a:moveTo>
                  <a:lnTo>
                    <a:pt x="614" y="67"/>
                  </a:lnTo>
                  <a:lnTo>
                    <a:pt x="607" y="68"/>
                  </a:lnTo>
                  <a:lnTo>
                    <a:pt x="604" y="78"/>
                  </a:lnTo>
                  <a:lnTo>
                    <a:pt x="596" y="91"/>
                  </a:lnTo>
                  <a:lnTo>
                    <a:pt x="588" y="103"/>
                  </a:lnTo>
                  <a:lnTo>
                    <a:pt x="585" y="112"/>
                  </a:lnTo>
                  <a:lnTo>
                    <a:pt x="574" y="129"/>
                  </a:lnTo>
                  <a:lnTo>
                    <a:pt x="560" y="141"/>
                  </a:lnTo>
                  <a:lnTo>
                    <a:pt x="541" y="145"/>
                  </a:lnTo>
                  <a:lnTo>
                    <a:pt x="626" y="145"/>
                  </a:lnTo>
                  <a:lnTo>
                    <a:pt x="629" y="122"/>
                  </a:lnTo>
                  <a:lnTo>
                    <a:pt x="630" y="95"/>
                  </a:lnTo>
                  <a:lnTo>
                    <a:pt x="630" y="80"/>
                  </a:lnTo>
                  <a:lnTo>
                    <a:pt x="623" y="68"/>
                  </a:lnTo>
                  <a:lnTo>
                    <a:pt x="619" y="65"/>
                  </a:lnTo>
                  <a:close/>
                </a:path>
              </a:pathLst>
            </a:custGeom>
            <a:solidFill>
              <a:srgbClr val="18AA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1" name="AutoShape 57"/>
            <p:cNvSpPr>
              <a:spLocks/>
            </p:cNvSpPr>
            <p:nvPr/>
          </p:nvSpPr>
          <p:spPr bwMode="auto">
            <a:xfrm>
              <a:off x="13497" y="2024"/>
              <a:ext cx="1082" cy="822"/>
            </a:xfrm>
            <a:custGeom>
              <a:avLst/>
              <a:gdLst/>
              <a:ahLst/>
              <a:cxnLst>
                <a:cxn ang="0">
                  <a:pos x="669" y="272"/>
                </a:cxn>
                <a:cxn ang="0">
                  <a:pos x="146" y="272"/>
                </a:cxn>
                <a:cxn ang="0">
                  <a:pos x="133" y="285"/>
                </a:cxn>
                <a:cxn ang="0">
                  <a:pos x="133" y="637"/>
                </a:cxn>
                <a:cxn ang="0">
                  <a:pos x="146" y="650"/>
                </a:cxn>
                <a:cxn ang="0">
                  <a:pos x="669" y="650"/>
                </a:cxn>
                <a:cxn ang="0">
                  <a:pos x="681" y="637"/>
                </a:cxn>
                <a:cxn ang="0">
                  <a:pos x="681" y="577"/>
                </a:cxn>
                <a:cxn ang="0">
                  <a:pos x="206" y="577"/>
                </a:cxn>
                <a:cxn ang="0">
                  <a:pos x="206" y="529"/>
                </a:cxn>
                <a:cxn ang="0">
                  <a:pos x="268" y="370"/>
                </a:cxn>
                <a:cxn ang="0">
                  <a:pos x="541" y="370"/>
                </a:cxn>
                <a:cxn ang="0">
                  <a:pos x="571" y="357"/>
                </a:cxn>
                <a:cxn ang="0">
                  <a:pos x="681" y="357"/>
                </a:cxn>
                <a:cxn ang="0">
                  <a:pos x="681" y="285"/>
                </a:cxn>
                <a:cxn ang="0">
                  <a:pos x="669" y="272"/>
                </a:cxn>
                <a:cxn ang="0">
                  <a:pos x="681" y="357"/>
                </a:cxn>
                <a:cxn ang="0">
                  <a:pos x="571" y="357"/>
                </a:cxn>
                <a:cxn ang="0">
                  <a:pos x="621" y="468"/>
                </a:cxn>
                <a:cxn ang="0">
                  <a:pos x="621" y="577"/>
                </a:cxn>
                <a:cxn ang="0">
                  <a:pos x="681" y="577"/>
                </a:cxn>
                <a:cxn ang="0">
                  <a:pos x="681" y="357"/>
                </a:cxn>
                <a:cxn ang="0">
                  <a:pos x="541" y="370"/>
                </a:cxn>
                <a:cxn ang="0">
                  <a:pos x="268" y="370"/>
                </a:cxn>
                <a:cxn ang="0">
                  <a:pos x="364" y="492"/>
                </a:cxn>
                <a:cxn ang="0">
                  <a:pos x="451" y="407"/>
                </a:cxn>
                <a:cxn ang="0">
                  <a:pos x="541" y="370"/>
                </a:cxn>
                <a:cxn ang="0">
                  <a:pos x="486" y="0"/>
                </a:cxn>
                <a:cxn ang="0">
                  <a:pos x="475" y="5"/>
                </a:cxn>
                <a:cxn ang="0">
                  <a:pos x="12" y="176"/>
                </a:cxn>
                <a:cxn ang="0">
                  <a:pos x="0" y="176"/>
                </a:cxn>
                <a:cxn ang="0">
                  <a:pos x="0" y="212"/>
                </a:cxn>
                <a:cxn ang="0">
                  <a:pos x="73" y="407"/>
                </a:cxn>
                <a:cxn ang="0">
                  <a:pos x="73" y="297"/>
                </a:cxn>
                <a:cxn ang="0">
                  <a:pos x="79" y="263"/>
                </a:cxn>
                <a:cxn ang="0">
                  <a:pos x="97" y="236"/>
                </a:cxn>
                <a:cxn ang="0">
                  <a:pos x="124" y="218"/>
                </a:cxn>
                <a:cxn ang="0">
                  <a:pos x="158" y="212"/>
                </a:cxn>
                <a:cxn ang="0">
                  <a:pos x="279" y="212"/>
                </a:cxn>
                <a:cxn ang="0">
                  <a:pos x="425" y="114"/>
                </a:cxn>
                <a:cxn ang="0">
                  <a:pos x="547" y="114"/>
                </a:cxn>
                <a:cxn ang="0">
                  <a:pos x="511" y="17"/>
                </a:cxn>
                <a:cxn ang="0">
                  <a:pos x="507" y="8"/>
                </a:cxn>
                <a:cxn ang="0">
                  <a:pos x="497" y="2"/>
                </a:cxn>
                <a:cxn ang="0">
                  <a:pos x="486" y="0"/>
                </a:cxn>
                <a:cxn ang="0">
                  <a:pos x="547" y="114"/>
                </a:cxn>
                <a:cxn ang="0">
                  <a:pos x="425" y="114"/>
                </a:cxn>
                <a:cxn ang="0">
                  <a:pos x="511" y="212"/>
                </a:cxn>
                <a:cxn ang="0">
                  <a:pos x="584" y="212"/>
                </a:cxn>
                <a:cxn ang="0">
                  <a:pos x="547" y="114"/>
                </a:cxn>
              </a:cxnLst>
              <a:rect l="0" t="0" r="r" b="b"/>
              <a:pathLst>
                <a:path w="682" h="650">
                  <a:moveTo>
                    <a:pt x="669" y="272"/>
                  </a:moveTo>
                  <a:lnTo>
                    <a:pt x="146" y="272"/>
                  </a:lnTo>
                  <a:lnTo>
                    <a:pt x="133" y="285"/>
                  </a:lnTo>
                  <a:lnTo>
                    <a:pt x="133" y="637"/>
                  </a:lnTo>
                  <a:lnTo>
                    <a:pt x="146" y="650"/>
                  </a:lnTo>
                  <a:lnTo>
                    <a:pt x="669" y="650"/>
                  </a:lnTo>
                  <a:lnTo>
                    <a:pt x="681" y="637"/>
                  </a:lnTo>
                  <a:lnTo>
                    <a:pt x="681" y="577"/>
                  </a:lnTo>
                  <a:lnTo>
                    <a:pt x="206" y="577"/>
                  </a:lnTo>
                  <a:lnTo>
                    <a:pt x="206" y="529"/>
                  </a:lnTo>
                  <a:lnTo>
                    <a:pt x="268" y="370"/>
                  </a:lnTo>
                  <a:lnTo>
                    <a:pt x="541" y="370"/>
                  </a:lnTo>
                  <a:lnTo>
                    <a:pt x="571" y="357"/>
                  </a:lnTo>
                  <a:lnTo>
                    <a:pt x="681" y="357"/>
                  </a:lnTo>
                  <a:lnTo>
                    <a:pt x="681" y="285"/>
                  </a:lnTo>
                  <a:lnTo>
                    <a:pt x="669" y="272"/>
                  </a:lnTo>
                  <a:close/>
                  <a:moveTo>
                    <a:pt x="681" y="357"/>
                  </a:moveTo>
                  <a:lnTo>
                    <a:pt x="571" y="357"/>
                  </a:lnTo>
                  <a:lnTo>
                    <a:pt x="621" y="468"/>
                  </a:lnTo>
                  <a:lnTo>
                    <a:pt x="621" y="577"/>
                  </a:lnTo>
                  <a:lnTo>
                    <a:pt x="681" y="577"/>
                  </a:lnTo>
                  <a:lnTo>
                    <a:pt x="681" y="357"/>
                  </a:lnTo>
                  <a:close/>
                  <a:moveTo>
                    <a:pt x="541" y="370"/>
                  </a:moveTo>
                  <a:lnTo>
                    <a:pt x="268" y="370"/>
                  </a:lnTo>
                  <a:lnTo>
                    <a:pt x="364" y="492"/>
                  </a:lnTo>
                  <a:lnTo>
                    <a:pt x="451" y="407"/>
                  </a:lnTo>
                  <a:lnTo>
                    <a:pt x="541" y="370"/>
                  </a:lnTo>
                  <a:close/>
                  <a:moveTo>
                    <a:pt x="486" y="0"/>
                  </a:moveTo>
                  <a:lnTo>
                    <a:pt x="475" y="5"/>
                  </a:lnTo>
                  <a:lnTo>
                    <a:pt x="12" y="176"/>
                  </a:lnTo>
                  <a:lnTo>
                    <a:pt x="0" y="176"/>
                  </a:lnTo>
                  <a:lnTo>
                    <a:pt x="0" y="212"/>
                  </a:lnTo>
                  <a:lnTo>
                    <a:pt x="73" y="407"/>
                  </a:lnTo>
                  <a:lnTo>
                    <a:pt x="73" y="297"/>
                  </a:lnTo>
                  <a:lnTo>
                    <a:pt x="79" y="263"/>
                  </a:lnTo>
                  <a:lnTo>
                    <a:pt x="97" y="236"/>
                  </a:lnTo>
                  <a:lnTo>
                    <a:pt x="124" y="218"/>
                  </a:lnTo>
                  <a:lnTo>
                    <a:pt x="158" y="212"/>
                  </a:lnTo>
                  <a:lnTo>
                    <a:pt x="279" y="212"/>
                  </a:lnTo>
                  <a:lnTo>
                    <a:pt x="425" y="114"/>
                  </a:lnTo>
                  <a:lnTo>
                    <a:pt x="547" y="114"/>
                  </a:lnTo>
                  <a:lnTo>
                    <a:pt x="511" y="17"/>
                  </a:lnTo>
                  <a:lnTo>
                    <a:pt x="507" y="8"/>
                  </a:lnTo>
                  <a:lnTo>
                    <a:pt x="497" y="2"/>
                  </a:lnTo>
                  <a:lnTo>
                    <a:pt x="486" y="0"/>
                  </a:lnTo>
                  <a:close/>
                  <a:moveTo>
                    <a:pt x="547" y="114"/>
                  </a:moveTo>
                  <a:lnTo>
                    <a:pt x="425" y="114"/>
                  </a:lnTo>
                  <a:lnTo>
                    <a:pt x="511" y="212"/>
                  </a:lnTo>
                  <a:lnTo>
                    <a:pt x="584" y="212"/>
                  </a:lnTo>
                  <a:lnTo>
                    <a:pt x="547" y="114"/>
                  </a:lnTo>
                  <a:close/>
                </a:path>
              </a:pathLst>
            </a:custGeom>
            <a:solidFill>
              <a:srgbClr val="45B0D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2" name="AutoShape 58"/>
            <p:cNvSpPr>
              <a:spLocks/>
            </p:cNvSpPr>
            <p:nvPr/>
          </p:nvSpPr>
          <p:spPr bwMode="auto">
            <a:xfrm>
              <a:off x="13297" y="4147"/>
              <a:ext cx="615" cy="626"/>
            </a:xfrm>
            <a:custGeom>
              <a:avLst/>
              <a:gdLst/>
              <a:ahLst/>
              <a:cxnLst>
                <a:cxn ang="0">
                  <a:pos x="116" y="418"/>
                </a:cxn>
                <a:cxn ang="0">
                  <a:pos x="204" y="516"/>
                </a:cxn>
                <a:cxn ang="0">
                  <a:pos x="190" y="561"/>
                </a:cxn>
                <a:cxn ang="0">
                  <a:pos x="176" y="602"/>
                </a:cxn>
                <a:cxn ang="0">
                  <a:pos x="190" y="625"/>
                </a:cxn>
                <a:cxn ang="0">
                  <a:pos x="291" y="584"/>
                </a:cxn>
                <a:cxn ang="0">
                  <a:pos x="381" y="525"/>
                </a:cxn>
                <a:cxn ang="0">
                  <a:pos x="386" y="418"/>
                </a:cxn>
                <a:cxn ang="0">
                  <a:pos x="98" y="232"/>
                </a:cxn>
                <a:cxn ang="0">
                  <a:pos x="40" y="321"/>
                </a:cxn>
                <a:cxn ang="0">
                  <a:pos x="0" y="428"/>
                </a:cxn>
                <a:cxn ang="0">
                  <a:pos x="22" y="444"/>
                </a:cxn>
                <a:cxn ang="0">
                  <a:pos x="63" y="435"/>
                </a:cxn>
                <a:cxn ang="0">
                  <a:pos x="108" y="421"/>
                </a:cxn>
                <a:cxn ang="0">
                  <a:pos x="386" y="418"/>
                </a:cxn>
                <a:cxn ang="0">
                  <a:pos x="424" y="373"/>
                </a:cxn>
                <a:cxn ang="0">
                  <a:pos x="544" y="229"/>
                </a:cxn>
                <a:cxn ang="0">
                  <a:pos x="145" y="221"/>
                </a:cxn>
                <a:cxn ang="0">
                  <a:pos x="601" y="0"/>
                </a:cxn>
                <a:cxn ang="0">
                  <a:pos x="334" y="105"/>
                </a:cxn>
                <a:cxn ang="0">
                  <a:pos x="218" y="229"/>
                </a:cxn>
                <a:cxn ang="0">
                  <a:pos x="557" y="209"/>
                </a:cxn>
                <a:cxn ang="0">
                  <a:pos x="444" y="204"/>
                </a:cxn>
                <a:cxn ang="0">
                  <a:pos x="409" y="170"/>
                </a:cxn>
                <a:cxn ang="0">
                  <a:pos x="409" y="132"/>
                </a:cxn>
                <a:cxn ang="0">
                  <a:pos x="444" y="99"/>
                </a:cxn>
                <a:cxn ang="0">
                  <a:pos x="600" y="95"/>
                </a:cxn>
                <a:cxn ang="0">
                  <a:pos x="614" y="0"/>
                </a:cxn>
                <a:cxn ang="0">
                  <a:pos x="466" y="95"/>
                </a:cxn>
                <a:cxn ang="0">
                  <a:pos x="499" y="113"/>
                </a:cxn>
                <a:cxn ang="0">
                  <a:pos x="518" y="151"/>
                </a:cxn>
                <a:cxn ang="0">
                  <a:pos x="499" y="189"/>
                </a:cxn>
                <a:cxn ang="0">
                  <a:pos x="466" y="209"/>
                </a:cxn>
                <a:cxn ang="0">
                  <a:pos x="588" y="159"/>
                </a:cxn>
              </a:cxnLst>
              <a:rect l="0" t="0" r="r" b="b"/>
              <a:pathLst>
                <a:path w="615" h="626">
                  <a:moveTo>
                    <a:pt x="386" y="418"/>
                  </a:moveTo>
                  <a:lnTo>
                    <a:pt x="116" y="418"/>
                  </a:lnTo>
                  <a:lnTo>
                    <a:pt x="207" y="507"/>
                  </a:lnTo>
                  <a:lnTo>
                    <a:pt x="204" y="516"/>
                  </a:lnTo>
                  <a:lnTo>
                    <a:pt x="198" y="536"/>
                  </a:lnTo>
                  <a:lnTo>
                    <a:pt x="190" y="561"/>
                  </a:lnTo>
                  <a:lnTo>
                    <a:pt x="181" y="583"/>
                  </a:lnTo>
                  <a:lnTo>
                    <a:pt x="176" y="602"/>
                  </a:lnTo>
                  <a:lnTo>
                    <a:pt x="179" y="617"/>
                  </a:lnTo>
                  <a:lnTo>
                    <a:pt x="190" y="625"/>
                  </a:lnTo>
                  <a:lnTo>
                    <a:pt x="207" y="622"/>
                  </a:lnTo>
                  <a:lnTo>
                    <a:pt x="291" y="584"/>
                  </a:lnTo>
                  <a:lnTo>
                    <a:pt x="348" y="556"/>
                  </a:lnTo>
                  <a:lnTo>
                    <a:pt x="381" y="525"/>
                  </a:lnTo>
                  <a:lnTo>
                    <a:pt x="392" y="479"/>
                  </a:lnTo>
                  <a:lnTo>
                    <a:pt x="386" y="418"/>
                  </a:lnTo>
                  <a:close/>
                  <a:moveTo>
                    <a:pt x="145" y="221"/>
                  </a:moveTo>
                  <a:lnTo>
                    <a:pt x="98" y="232"/>
                  </a:lnTo>
                  <a:lnTo>
                    <a:pt x="68" y="264"/>
                  </a:lnTo>
                  <a:lnTo>
                    <a:pt x="40" y="321"/>
                  </a:lnTo>
                  <a:lnTo>
                    <a:pt x="3" y="406"/>
                  </a:lnTo>
                  <a:lnTo>
                    <a:pt x="0" y="428"/>
                  </a:lnTo>
                  <a:lnTo>
                    <a:pt x="7" y="439"/>
                  </a:lnTo>
                  <a:lnTo>
                    <a:pt x="22" y="444"/>
                  </a:lnTo>
                  <a:lnTo>
                    <a:pt x="40" y="444"/>
                  </a:lnTo>
                  <a:lnTo>
                    <a:pt x="63" y="435"/>
                  </a:lnTo>
                  <a:lnTo>
                    <a:pt x="88" y="426"/>
                  </a:lnTo>
                  <a:lnTo>
                    <a:pt x="108" y="421"/>
                  </a:lnTo>
                  <a:lnTo>
                    <a:pt x="116" y="418"/>
                  </a:lnTo>
                  <a:lnTo>
                    <a:pt x="386" y="418"/>
                  </a:lnTo>
                  <a:lnTo>
                    <a:pt x="385" y="406"/>
                  </a:lnTo>
                  <a:lnTo>
                    <a:pt x="424" y="373"/>
                  </a:lnTo>
                  <a:lnTo>
                    <a:pt x="509" y="285"/>
                  </a:lnTo>
                  <a:lnTo>
                    <a:pt x="544" y="229"/>
                  </a:lnTo>
                  <a:lnTo>
                    <a:pt x="218" y="229"/>
                  </a:lnTo>
                  <a:lnTo>
                    <a:pt x="145" y="221"/>
                  </a:lnTo>
                  <a:close/>
                  <a:moveTo>
                    <a:pt x="614" y="0"/>
                  </a:moveTo>
                  <a:lnTo>
                    <a:pt x="601" y="0"/>
                  </a:lnTo>
                  <a:lnTo>
                    <a:pt x="456" y="25"/>
                  </a:lnTo>
                  <a:lnTo>
                    <a:pt x="334" y="105"/>
                  </a:lnTo>
                  <a:lnTo>
                    <a:pt x="250" y="190"/>
                  </a:lnTo>
                  <a:lnTo>
                    <a:pt x="218" y="229"/>
                  </a:lnTo>
                  <a:lnTo>
                    <a:pt x="544" y="229"/>
                  </a:lnTo>
                  <a:lnTo>
                    <a:pt x="557" y="209"/>
                  </a:lnTo>
                  <a:lnTo>
                    <a:pt x="466" y="209"/>
                  </a:lnTo>
                  <a:lnTo>
                    <a:pt x="444" y="204"/>
                  </a:lnTo>
                  <a:lnTo>
                    <a:pt x="423" y="189"/>
                  </a:lnTo>
                  <a:lnTo>
                    <a:pt x="409" y="170"/>
                  </a:lnTo>
                  <a:lnTo>
                    <a:pt x="404" y="151"/>
                  </a:lnTo>
                  <a:lnTo>
                    <a:pt x="409" y="132"/>
                  </a:lnTo>
                  <a:lnTo>
                    <a:pt x="423" y="113"/>
                  </a:lnTo>
                  <a:lnTo>
                    <a:pt x="444" y="99"/>
                  </a:lnTo>
                  <a:lnTo>
                    <a:pt x="466" y="95"/>
                  </a:lnTo>
                  <a:lnTo>
                    <a:pt x="600" y="95"/>
                  </a:lnTo>
                  <a:lnTo>
                    <a:pt x="614" y="11"/>
                  </a:lnTo>
                  <a:lnTo>
                    <a:pt x="614" y="0"/>
                  </a:lnTo>
                  <a:close/>
                  <a:moveTo>
                    <a:pt x="600" y="95"/>
                  </a:moveTo>
                  <a:lnTo>
                    <a:pt x="466" y="95"/>
                  </a:lnTo>
                  <a:lnTo>
                    <a:pt x="485" y="99"/>
                  </a:lnTo>
                  <a:lnTo>
                    <a:pt x="499" y="113"/>
                  </a:lnTo>
                  <a:lnTo>
                    <a:pt x="513" y="132"/>
                  </a:lnTo>
                  <a:lnTo>
                    <a:pt x="518" y="151"/>
                  </a:lnTo>
                  <a:lnTo>
                    <a:pt x="513" y="170"/>
                  </a:lnTo>
                  <a:lnTo>
                    <a:pt x="499" y="189"/>
                  </a:lnTo>
                  <a:lnTo>
                    <a:pt x="485" y="204"/>
                  </a:lnTo>
                  <a:lnTo>
                    <a:pt x="466" y="209"/>
                  </a:lnTo>
                  <a:lnTo>
                    <a:pt x="557" y="209"/>
                  </a:lnTo>
                  <a:lnTo>
                    <a:pt x="588" y="159"/>
                  </a:lnTo>
                  <a:lnTo>
                    <a:pt x="600" y="95"/>
                  </a:lnTo>
                  <a:close/>
                </a:path>
              </a:pathLst>
            </a:custGeom>
            <a:solidFill>
              <a:srgbClr val="5C5C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3" name="AutoShape 59"/>
            <p:cNvSpPr>
              <a:spLocks/>
            </p:cNvSpPr>
            <p:nvPr/>
          </p:nvSpPr>
          <p:spPr bwMode="auto">
            <a:xfrm>
              <a:off x="4786" y="2323"/>
              <a:ext cx="573" cy="596"/>
            </a:xfrm>
            <a:custGeom>
              <a:avLst/>
              <a:gdLst/>
              <a:ahLst/>
              <a:cxnLst>
                <a:cxn ang="0">
                  <a:pos x="123" y="451"/>
                </a:cxn>
                <a:cxn ang="0">
                  <a:pos x="156" y="473"/>
                </a:cxn>
                <a:cxn ang="0">
                  <a:pos x="171" y="486"/>
                </a:cxn>
                <a:cxn ang="0">
                  <a:pos x="193" y="532"/>
                </a:cxn>
                <a:cxn ang="0">
                  <a:pos x="206" y="569"/>
                </a:cxn>
                <a:cxn ang="0">
                  <a:pos x="233" y="596"/>
                </a:cxn>
                <a:cxn ang="0">
                  <a:pos x="256" y="591"/>
                </a:cxn>
                <a:cxn ang="0">
                  <a:pos x="298" y="578"/>
                </a:cxn>
                <a:cxn ang="0">
                  <a:pos x="325" y="567"/>
                </a:cxn>
                <a:cxn ang="0">
                  <a:pos x="330" y="553"/>
                </a:cxn>
                <a:cxn ang="0">
                  <a:pos x="321" y="536"/>
                </a:cxn>
                <a:cxn ang="0">
                  <a:pos x="304" y="519"/>
                </a:cxn>
                <a:cxn ang="0">
                  <a:pos x="291" y="496"/>
                </a:cxn>
                <a:cxn ang="0">
                  <a:pos x="272" y="451"/>
                </a:cxn>
                <a:cxn ang="0">
                  <a:pos x="328" y="19"/>
                </a:cxn>
                <a:cxn ang="0">
                  <a:pos x="312" y="80"/>
                </a:cxn>
                <a:cxn ang="0">
                  <a:pos x="275" y="167"/>
                </a:cxn>
                <a:cxn ang="0">
                  <a:pos x="152" y="267"/>
                </a:cxn>
                <a:cxn ang="0">
                  <a:pos x="18" y="335"/>
                </a:cxn>
                <a:cxn ang="0">
                  <a:pos x="0" y="387"/>
                </a:cxn>
                <a:cxn ang="0">
                  <a:pos x="19" y="434"/>
                </a:cxn>
                <a:cxn ang="0">
                  <a:pos x="71" y="464"/>
                </a:cxn>
                <a:cxn ang="0">
                  <a:pos x="123" y="451"/>
                </a:cxn>
                <a:cxn ang="0">
                  <a:pos x="264" y="439"/>
                </a:cxn>
                <a:cxn ang="0">
                  <a:pos x="269" y="417"/>
                </a:cxn>
                <a:cxn ang="0">
                  <a:pos x="300" y="403"/>
                </a:cxn>
                <a:cxn ang="0">
                  <a:pos x="494" y="394"/>
                </a:cxn>
                <a:cxn ang="0">
                  <a:pos x="426" y="324"/>
                </a:cxn>
                <a:cxn ang="0">
                  <a:pos x="374" y="192"/>
                </a:cxn>
                <a:cxn ang="0">
                  <a:pos x="365" y="88"/>
                </a:cxn>
                <a:cxn ang="0">
                  <a:pos x="450" y="72"/>
                </a:cxn>
                <a:cxn ang="0">
                  <a:pos x="388" y="10"/>
                </a:cxn>
                <a:cxn ang="0">
                  <a:pos x="450" y="72"/>
                </a:cxn>
                <a:cxn ang="0">
                  <a:pos x="388" y="83"/>
                </a:cxn>
                <a:cxn ang="0">
                  <a:pos x="447" y="162"/>
                </a:cxn>
                <a:cxn ang="0">
                  <a:pos x="503" y="292"/>
                </a:cxn>
                <a:cxn ang="0">
                  <a:pos x="513" y="368"/>
                </a:cxn>
                <a:cxn ang="0">
                  <a:pos x="512" y="403"/>
                </a:cxn>
                <a:cxn ang="0">
                  <a:pos x="401" y="411"/>
                </a:cxn>
                <a:cxn ang="0">
                  <a:pos x="508" y="462"/>
                </a:cxn>
                <a:cxn ang="0">
                  <a:pos x="568" y="434"/>
                </a:cxn>
                <a:cxn ang="0">
                  <a:pos x="559" y="291"/>
                </a:cxn>
                <a:cxn ang="0">
                  <a:pos x="484" y="119"/>
                </a:cxn>
              </a:cxnLst>
              <a:rect l="0" t="0" r="r" b="b"/>
              <a:pathLst>
                <a:path w="573" h="596">
                  <a:moveTo>
                    <a:pt x="272" y="451"/>
                  </a:moveTo>
                  <a:lnTo>
                    <a:pt x="123" y="451"/>
                  </a:lnTo>
                  <a:lnTo>
                    <a:pt x="141" y="468"/>
                  </a:lnTo>
                  <a:lnTo>
                    <a:pt x="156" y="473"/>
                  </a:lnTo>
                  <a:lnTo>
                    <a:pt x="167" y="476"/>
                  </a:lnTo>
                  <a:lnTo>
                    <a:pt x="171" y="486"/>
                  </a:lnTo>
                  <a:lnTo>
                    <a:pt x="181" y="507"/>
                  </a:lnTo>
                  <a:lnTo>
                    <a:pt x="193" y="532"/>
                  </a:lnTo>
                  <a:lnTo>
                    <a:pt x="202" y="554"/>
                  </a:lnTo>
                  <a:lnTo>
                    <a:pt x="206" y="569"/>
                  </a:lnTo>
                  <a:lnTo>
                    <a:pt x="224" y="590"/>
                  </a:lnTo>
                  <a:lnTo>
                    <a:pt x="233" y="596"/>
                  </a:lnTo>
                  <a:lnTo>
                    <a:pt x="242" y="593"/>
                  </a:lnTo>
                  <a:lnTo>
                    <a:pt x="256" y="591"/>
                  </a:lnTo>
                  <a:lnTo>
                    <a:pt x="277" y="585"/>
                  </a:lnTo>
                  <a:lnTo>
                    <a:pt x="298" y="578"/>
                  </a:lnTo>
                  <a:lnTo>
                    <a:pt x="312" y="569"/>
                  </a:lnTo>
                  <a:lnTo>
                    <a:pt x="325" y="567"/>
                  </a:lnTo>
                  <a:lnTo>
                    <a:pt x="331" y="561"/>
                  </a:lnTo>
                  <a:lnTo>
                    <a:pt x="330" y="553"/>
                  </a:lnTo>
                  <a:lnTo>
                    <a:pt x="324" y="545"/>
                  </a:lnTo>
                  <a:lnTo>
                    <a:pt x="321" y="536"/>
                  </a:lnTo>
                  <a:lnTo>
                    <a:pt x="312" y="528"/>
                  </a:lnTo>
                  <a:lnTo>
                    <a:pt x="304" y="519"/>
                  </a:lnTo>
                  <a:lnTo>
                    <a:pt x="300" y="510"/>
                  </a:lnTo>
                  <a:lnTo>
                    <a:pt x="291" y="496"/>
                  </a:lnTo>
                  <a:lnTo>
                    <a:pt x="273" y="454"/>
                  </a:lnTo>
                  <a:lnTo>
                    <a:pt x="272" y="451"/>
                  </a:lnTo>
                  <a:close/>
                  <a:moveTo>
                    <a:pt x="347" y="0"/>
                  </a:moveTo>
                  <a:lnTo>
                    <a:pt x="328" y="19"/>
                  </a:lnTo>
                  <a:lnTo>
                    <a:pt x="319" y="46"/>
                  </a:lnTo>
                  <a:lnTo>
                    <a:pt x="312" y="80"/>
                  </a:lnTo>
                  <a:lnTo>
                    <a:pt x="300" y="121"/>
                  </a:lnTo>
                  <a:lnTo>
                    <a:pt x="275" y="167"/>
                  </a:lnTo>
                  <a:lnTo>
                    <a:pt x="228" y="216"/>
                  </a:lnTo>
                  <a:lnTo>
                    <a:pt x="152" y="267"/>
                  </a:lnTo>
                  <a:lnTo>
                    <a:pt x="40" y="320"/>
                  </a:lnTo>
                  <a:lnTo>
                    <a:pt x="18" y="335"/>
                  </a:lnTo>
                  <a:lnTo>
                    <a:pt x="4" y="359"/>
                  </a:lnTo>
                  <a:lnTo>
                    <a:pt x="0" y="387"/>
                  </a:lnTo>
                  <a:lnTo>
                    <a:pt x="4" y="415"/>
                  </a:lnTo>
                  <a:lnTo>
                    <a:pt x="19" y="434"/>
                  </a:lnTo>
                  <a:lnTo>
                    <a:pt x="43" y="452"/>
                  </a:lnTo>
                  <a:lnTo>
                    <a:pt x="71" y="464"/>
                  </a:lnTo>
                  <a:lnTo>
                    <a:pt x="100" y="463"/>
                  </a:lnTo>
                  <a:lnTo>
                    <a:pt x="123" y="451"/>
                  </a:lnTo>
                  <a:lnTo>
                    <a:pt x="272" y="451"/>
                  </a:lnTo>
                  <a:lnTo>
                    <a:pt x="264" y="439"/>
                  </a:lnTo>
                  <a:lnTo>
                    <a:pt x="262" y="428"/>
                  </a:lnTo>
                  <a:lnTo>
                    <a:pt x="269" y="417"/>
                  </a:lnTo>
                  <a:lnTo>
                    <a:pt x="283" y="407"/>
                  </a:lnTo>
                  <a:lnTo>
                    <a:pt x="300" y="403"/>
                  </a:lnTo>
                  <a:lnTo>
                    <a:pt x="512" y="403"/>
                  </a:lnTo>
                  <a:lnTo>
                    <a:pt x="494" y="394"/>
                  </a:lnTo>
                  <a:lnTo>
                    <a:pt x="462" y="368"/>
                  </a:lnTo>
                  <a:lnTo>
                    <a:pt x="426" y="324"/>
                  </a:lnTo>
                  <a:lnTo>
                    <a:pt x="395" y="262"/>
                  </a:lnTo>
                  <a:lnTo>
                    <a:pt x="374" y="192"/>
                  </a:lnTo>
                  <a:lnTo>
                    <a:pt x="365" y="131"/>
                  </a:lnTo>
                  <a:lnTo>
                    <a:pt x="365" y="88"/>
                  </a:lnTo>
                  <a:lnTo>
                    <a:pt x="371" y="72"/>
                  </a:lnTo>
                  <a:lnTo>
                    <a:pt x="450" y="72"/>
                  </a:lnTo>
                  <a:lnTo>
                    <a:pt x="436" y="53"/>
                  </a:lnTo>
                  <a:lnTo>
                    <a:pt x="388" y="10"/>
                  </a:lnTo>
                  <a:lnTo>
                    <a:pt x="347" y="0"/>
                  </a:lnTo>
                  <a:close/>
                  <a:moveTo>
                    <a:pt x="450" y="72"/>
                  </a:moveTo>
                  <a:lnTo>
                    <a:pt x="371" y="72"/>
                  </a:lnTo>
                  <a:lnTo>
                    <a:pt x="388" y="83"/>
                  </a:lnTo>
                  <a:lnTo>
                    <a:pt x="415" y="113"/>
                  </a:lnTo>
                  <a:lnTo>
                    <a:pt x="447" y="162"/>
                  </a:lnTo>
                  <a:lnTo>
                    <a:pt x="478" y="226"/>
                  </a:lnTo>
                  <a:lnTo>
                    <a:pt x="503" y="292"/>
                  </a:lnTo>
                  <a:lnTo>
                    <a:pt x="513" y="346"/>
                  </a:lnTo>
                  <a:lnTo>
                    <a:pt x="513" y="368"/>
                  </a:lnTo>
                  <a:lnTo>
                    <a:pt x="513" y="387"/>
                  </a:lnTo>
                  <a:lnTo>
                    <a:pt x="512" y="403"/>
                  </a:lnTo>
                  <a:lnTo>
                    <a:pt x="300" y="403"/>
                  </a:lnTo>
                  <a:lnTo>
                    <a:pt x="401" y="411"/>
                  </a:lnTo>
                  <a:lnTo>
                    <a:pt x="464" y="438"/>
                  </a:lnTo>
                  <a:lnTo>
                    <a:pt x="508" y="462"/>
                  </a:lnTo>
                  <a:lnTo>
                    <a:pt x="548" y="463"/>
                  </a:lnTo>
                  <a:lnTo>
                    <a:pt x="568" y="434"/>
                  </a:lnTo>
                  <a:lnTo>
                    <a:pt x="572" y="372"/>
                  </a:lnTo>
                  <a:lnTo>
                    <a:pt x="559" y="291"/>
                  </a:lnTo>
                  <a:lnTo>
                    <a:pt x="526" y="202"/>
                  </a:lnTo>
                  <a:lnTo>
                    <a:pt x="484" y="119"/>
                  </a:lnTo>
                  <a:lnTo>
                    <a:pt x="450" y="72"/>
                  </a:lnTo>
                  <a:close/>
                </a:path>
              </a:pathLst>
            </a:custGeom>
            <a:solidFill>
              <a:srgbClr val="F68E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4" name="AutoShape 60"/>
            <p:cNvSpPr>
              <a:spLocks/>
            </p:cNvSpPr>
            <p:nvPr/>
          </p:nvSpPr>
          <p:spPr bwMode="auto">
            <a:xfrm>
              <a:off x="9472" y="4991"/>
              <a:ext cx="547" cy="62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7" y="23"/>
                </a:cxn>
                <a:cxn ang="0">
                  <a:pos x="0" y="75"/>
                </a:cxn>
                <a:cxn ang="0">
                  <a:pos x="5" y="590"/>
                </a:cxn>
                <a:cxn ang="0">
                  <a:pos x="36" y="622"/>
                </a:cxn>
                <a:cxn ang="0">
                  <a:pos x="485" y="627"/>
                </a:cxn>
                <a:cxn ang="0">
                  <a:pos x="530" y="609"/>
                </a:cxn>
                <a:cxn ang="0">
                  <a:pos x="546" y="564"/>
                </a:cxn>
                <a:cxn ang="0">
                  <a:pos x="62" y="75"/>
                </a:cxn>
                <a:cxn ang="0">
                  <a:pos x="542" y="47"/>
                </a:cxn>
                <a:cxn ang="0">
                  <a:pos x="510" y="6"/>
                </a:cxn>
                <a:cxn ang="0">
                  <a:pos x="546" y="75"/>
                </a:cxn>
                <a:cxn ang="0">
                  <a:pos x="485" y="564"/>
                </a:cxn>
                <a:cxn ang="0">
                  <a:pos x="546" y="75"/>
                </a:cxn>
                <a:cxn ang="0">
                  <a:pos x="137" y="451"/>
                </a:cxn>
                <a:cxn ang="0">
                  <a:pos x="410" y="489"/>
                </a:cxn>
                <a:cxn ang="0">
                  <a:pos x="311" y="389"/>
                </a:cxn>
                <a:cxn ang="0">
                  <a:pos x="137" y="427"/>
                </a:cxn>
                <a:cxn ang="0">
                  <a:pos x="311" y="389"/>
                </a:cxn>
                <a:cxn ang="0">
                  <a:pos x="349" y="389"/>
                </a:cxn>
                <a:cxn ang="0">
                  <a:pos x="410" y="427"/>
                </a:cxn>
                <a:cxn ang="0">
                  <a:pos x="198" y="314"/>
                </a:cxn>
                <a:cxn ang="0">
                  <a:pos x="137" y="352"/>
                </a:cxn>
                <a:cxn ang="0">
                  <a:pos x="198" y="314"/>
                </a:cxn>
                <a:cxn ang="0">
                  <a:pos x="236" y="314"/>
                </a:cxn>
                <a:cxn ang="0">
                  <a:pos x="410" y="352"/>
                </a:cxn>
                <a:cxn ang="0">
                  <a:pos x="236" y="138"/>
                </a:cxn>
                <a:cxn ang="0">
                  <a:pos x="137" y="277"/>
                </a:cxn>
                <a:cxn ang="0">
                  <a:pos x="236" y="138"/>
                </a:cxn>
                <a:cxn ang="0">
                  <a:pos x="274" y="250"/>
                </a:cxn>
                <a:cxn ang="0">
                  <a:pos x="410" y="277"/>
                </a:cxn>
                <a:cxn ang="0">
                  <a:pos x="410" y="138"/>
                </a:cxn>
                <a:cxn ang="0">
                  <a:pos x="274" y="213"/>
                </a:cxn>
                <a:cxn ang="0">
                  <a:pos x="410" y="138"/>
                </a:cxn>
              </a:cxnLst>
              <a:rect l="0" t="0" r="r" b="b"/>
              <a:pathLst>
                <a:path w="547" h="627">
                  <a:moveTo>
                    <a:pt x="485" y="0"/>
                  </a:moveTo>
                  <a:lnTo>
                    <a:pt x="62" y="0"/>
                  </a:lnTo>
                  <a:lnTo>
                    <a:pt x="36" y="6"/>
                  </a:lnTo>
                  <a:lnTo>
                    <a:pt x="17" y="23"/>
                  </a:lnTo>
                  <a:lnTo>
                    <a:pt x="5" y="47"/>
                  </a:lnTo>
                  <a:lnTo>
                    <a:pt x="0" y="75"/>
                  </a:lnTo>
                  <a:lnTo>
                    <a:pt x="0" y="564"/>
                  </a:lnTo>
                  <a:lnTo>
                    <a:pt x="5" y="590"/>
                  </a:lnTo>
                  <a:lnTo>
                    <a:pt x="17" y="609"/>
                  </a:lnTo>
                  <a:lnTo>
                    <a:pt x="36" y="622"/>
                  </a:lnTo>
                  <a:lnTo>
                    <a:pt x="62" y="627"/>
                  </a:lnTo>
                  <a:lnTo>
                    <a:pt x="485" y="627"/>
                  </a:lnTo>
                  <a:lnTo>
                    <a:pt x="510" y="622"/>
                  </a:lnTo>
                  <a:lnTo>
                    <a:pt x="530" y="609"/>
                  </a:lnTo>
                  <a:lnTo>
                    <a:pt x="542" y="590"/>
                  </a:lnTo>
                  <a:lnTo>
                    <a:pt x="546" y="564"/>
                  </a:lnTo>
                  <a:lnTo>
                    <a:pt x="62" y="564"/>
                  </a:lnTo>
                  <a:lnTo>
                    <a:pt x="62" y="75"/>
                  </a:lnTo>
                  <a:lnTo>
                    <a:pt x="546" y="75"/>
                  </a:lnTo>
                  <a:lnTo>
                    <a:pt x="542" y="47"/>
                  </a:lnTo>
                  <a:lnTo>
                    <a:pt x="530" y="23"/>
                  </a:lnTo>
                  <a:lnTo>
                    <a:pt x="510" y="6"/>
                  </a:lnTo>
                  <a:lnTo>
                    <a:pt x="485" y="0"/>
                  </a:lnTo>
                  <a:close/>
                  <a:moveTo>
                    <a:pt x="546" y="75"/>
                  </a:moveTo>
                  <a:lnTo>
                    <a:pt x="485" y="75"/>
                  </a:lnTo>
                  <a:lnTo>
                    <a:pt x="485" y="564"/>
                  </a:lnTo>
                  <a:lnTo>
                    <a:pt x="546" y="564"/>
                  </a:lnTo>
                  <a:lnTo>
                    <a:pt x="546" y="75"/>
                  </a:lnTo>
                  <a:close/>
                  <a:moveTo>
                    <a:pt x="410" y="451"/>
                  </a:moveTo>
                  <a:lnTo>
                    <a:pt x="137" y="451"/>
                  </a:lnTo>
                  <a:lnTo>
                    <a:pt x="137" y="489"/>
                  </a:lnTo>
                  <a:lnTo>
                    <a:pt x="410" y="489"/>
                  </a:lnTo>
                  <a:lnTo>
                    <a:pt x="410" y="451"/>
                  </a:lnTo>
                  <a:close/>
                  <a:moveTo>
                    <a:pt x="311" y="389"/>
                  </a:moveTo>
                  <a:lnTo>
                    <a:pt x="137" y="389"/>
                  </a:lnTo>
                  <a:lnTo>
                    <a:pt x="137" y="427"/>
                  </a:lnTo>
                  <a:lnTo>
                    <a:pt x="311" y="427"/>
                  </a:lnTo>
                  <a:lnTo>
                    <a:pt x="311" y="389"/>
                  </a:lnTo>
                  <a:close/>
                  <a:moveTo>
                    <a:pt x="410" y="389"/>
                  </a:moveTo>
                  <a:lnTo>
                    <a:pt x="349" y="389"/>
                  </a:lnTo>
                  <a:lnTo>
                    <a:pt x="349" y="427"/>
                  </a:lnTo>
                  <a:lnTo>
                    <a:pt x="410" y="427"/>
                  </a:lnTo>
                  <a:lnTo>
                    <a:pt x="410" y="389"/>
                  </a:lnTo>
                  <a:close/>
                  <a:moveTo>
                    <a:pt x="198" y="314"/>
                  </a:moveTo>
                  <a:lnTo>
                    <a:pt x="137" y="314"/>
                  </a:lnTo>
                  <a:lnTo>
                    <a:pt x="137" y="352"/>
                  </a:lnTo>
                  <a:lnTo>
                    <a:pt x="198" y="352"/>
                  </a:lnTo>
                  <a:lnTo>
                    <a:pt x="198" y="314"/>
                  </a:lnTo>
                  <a:close/>
                  <a:moveTo>
                    <a:pt x="410" y="314"/>
                  </a:moveTo>
                  <a:lnTo>
                    <a:pt x="236" y="314"/>
                  </a:lnTo>
                  <a:lnTo>
                    <a:pt x="236" y="352"/>
                  </a:lnTo>
                  <a:lnTo>
                    <a:pt x="410" y="352"/>
                  </a:lnTo>
                  <a:lnTo>
                    <a:pt x="410" y="314"/>
                  </a:lnTo>
                  <a:close/>
                  <a:moveTo>
                    <a:pt x="236" y="138"/>
                  </a:moveTo>
                  <a:lnTo>
                    <a:pt x="137" y="138"/>
                  </a:lnTo>
                  <a:lnTo>
                    <a:pt x="137" y="277"/>
                  </a:lnTo>
                  <a:lnTo>
                    <a:pt x="236" y="277"/>
                  </a:lnTo>
                  <a:lnTo>
                    <a:pt x="236" y="138"/>
                  </a:lnTo>
                  <a:close/>
                  <a:moveTo>
                    <a:pt x="410" y="250"/>
                  </a:moveTo>
                  <a:lnTo>
                    <a:pt x="274" y="250"/>
                  </a:lnTo>
                  <a:lnTo>
                    <a:pt x="274" y="277"/>
                  </a:lnTo>
                  <a:lnTo>
                    <a:pt x="410" y="277"/>
                  </a:lnTo>
                  <a:lnTo>
                    <a:pt x="410" y="250"/>
                  </a:lnTo>
                  <a:close/>
                  <a:moveTo>
                    <a:pt x="410" y="138"/>
                  </a:moveTo>
                  <a:lnTo>
                    <a:pt x="274" y="138"/>
                  </a:lnTo>
                  <a:lnTo>
                    <a:pt x="274" y="213"/>
                  </a:lnTo>
                  <a:lnTo>
                    <a:pt x="410" y="213"/>
                  </a:lnTo>
                  <a:lnTo>
                    <a:pt x="410" y="138"/>
                  </a:lnTo>
                  <a:close/>
                </a:path>
              </a:pathLst>
            </a:custGeom>
            <a:solidFill>
              <a:srgbClr val="454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4" name="Title 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 Context of AI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Content Placeholder 6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Strategic system &amp; Chess  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Web Search Engines 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Automated Decision making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Recommended  				AI USE 			Systems </a:t>
            </a:r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Understanding  Human Speech</a:t>
            </a:r>
          </a:p>
          <a:p>
            <a:pPr>
              <a:buNone/>
            </a:pP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Generative &amp; Creative tools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Alexa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ChatGpt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&amp; AI art) 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Self Driving Car </a:t>
            </a:r>
          </a:p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(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waymo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IN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AI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TYPE-1: Reactive AI: Having No memory, and only Task based. Example, Deep Blue which has defeated Garry Kasparov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TYPE-2: Imitated Memory: They can use past memory to inform future decision. Example, self-Driving Car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TYPE-3: Theory of Mind: This has social intelligence to understand emotions, infer human emotions, predict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behaviour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TYPE-4: Self-Awareness: Having a sense of self which gives them consciousness. This type of AI does not  exist yet.   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AI-Machine Learning and Deep Learning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Though used interchangeably by Companies.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AI: Coined in 1950 refers to Stimulation of Human Intelligence by Machine. Ever changing capabilites as New Technologies Developed. AI includes both Machine and Deep Learning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Machine Learning uses software to predict more accurately about outcomes without being explicitly programmed to do so.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Machine learning  algorithms use historical data as input to predict New Output.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Deep Learning is a subset of Machine learning based on understanding of how the Brain is structured. It uses artificial Neural networks structure. Example: Self-Driving cars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ChatGpt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Level and Context 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Student-content interactions</a:t>
            </a: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Curriculum pathways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Pace of learning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Location of learning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Student-student interactions</a:t>
            </a: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Asynchronous and just in time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Student-faculty interactions</a:t>
            </a: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Asynchronous, whenever, wherever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Informed by student performance (learning analytics)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Student-institution interactions</a:t>
            </a: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Alerts, nudges, advising to guide learning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" name="image19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1605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Chat </a:t>
            </a:r>
            <a:r>
              <a:rPr lang="en-US" dirty="0" err="1" smtClean="0"/>
              <a:t>Gpt</a:t>
            </a:r>
            <a:r>
              <a:rPr lang="en-US" dirty="0" smtClean="0"/>
              <a:t> and AI Art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28670"/>
            <a:ext cx="8401080" cy="5572164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IN" sz="1400" dirty="0"/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571472" y="928670"/>
            <a:ext cx="8286808" cy="5214973"/>
            <a:chOff x="0" y="0"/>
            <a:chExt cx="19200" cy="108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9200" cy="1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86" y="566"/>
              <a:ext cx="12068" cy="9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05729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1000100" y="1214422"/>
            <a:ext cx="7000924" cy="4316423"/>
          </a:xfrm>
        </p:spPr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792288" y="5572140"/>
            <a:ext cx="5486400" cy="60006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</a:t>
            </a:r>
          </a:p>
          <a:p>
            <a:endParaRPr lang="en-IN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1142976" y="214290"/>
            <a:ext cx="7500990" cy="5786478"/>
            <a:chOff x="0" y="0"/>
            <a:chExt cx="17698" cy="928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7698" cy="9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2" y="1016"/>
              <a:ext cx="17174" cy="72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 Software and Language Learning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Personalized Language Materials and Resources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Duolingo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Memrise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Italki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 Writing Assistants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Grammarly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Essaybot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Quillbot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AI Writer,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Textio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etc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 Chatbots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Mike,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Elbot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Cleverbot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JohnLennon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Zabaware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	and	so 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 Language Learning Software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Duolingo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Busuu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Speexx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Babbel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Memrise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and so on.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1000</Words>
  <Application>Microsoft Office PowerPoint</Application>
  <PresentationFormat>On-screen Show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Artificial Intelligence in Education: A Boon or Bane </vt:lpstr>
      <vt:lpstr>  </vt:lpstr>
      <vt:lpstr>Application Context of AI </vt:lpstr>
      <vt:lpstr>Types of AI </vt:lpstr>
      <vt:lpstr>AI-Machine Learning and Deep Learning </vt:lpstr>
      <vt:lpstr>Interaction Level and Context </vt:lpstr>
      <vt:lpstr>Chat Gpt and AI Art </vt:lpstr>
      <vt:lpstr>Slide 8</vt:lpstr>
      <vt:lpstr>AI Software and Language Learning </vt:lpstr>
      <vt:lpstr>Applications in Education </vt:lpstr>
      <vt:lpstr>Slide 11</vt:lpstr>
      <vt:lpstr>Continues….</vt:lpstr>
      <vt:lpstr>Context of Application In Higher Education </vt:lpstr>
      <vt:lpstr>Continuation…..</vt:lpstr>
      <vt:lpstr>Pedagogical Transformation….</vt:lpstr>
      <vt:lpstr>Boon……</vt:lpstr>
      <vt:lpstr>Bane….</vt:lpstr>
      <vt:lpstr>Thank you   Partha Sarathi Mallik(Ph.D.) Professor and Head School of Education, Gangadhar Meher University, Odisha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will can think intelligently, Act and behave like Intelligent Human Being </dc:title>
  <dc:creator>DELL</dc:creator>
  <cp:lastModifiedBy>DELL</cp:lastModifiedBy>
  <cp:revision>60</cp:revision>
  <dcterms:created xsi:type="dcterms:W3CDTF">2023-11-24T08:19:28Z</dcterms:created>
  <dcterms:modified xsi:type="dcterms:W3CDTF">2024-03-12T17:28:15Z</dcterms:modified>
</cp:coreProperties>
</file>